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12.xml" ContentType="application/vnd.openxmlformats-officedocument.presentationml.notesSlide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notesSlides/notesSlide13.xml" ContentType="application/vnd.openxmlformats-officedocument.presentationml.notesSlide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notesSlides/notesSlide8.xml" ContentType="application/vnd.openxmlformats-officedocument.presentationml.notesSlide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56" r:id="rId5"/>
    <p:sldId id="326" r:id="rId6"/>
    <p:sldId id="329" r:id="rId7"/>
    <p:sldId id="330" r:id="rId8"/>
    <p:sldId id="336" r:id="rId9"/>
    <p:sldId id="337" r:id="rId10"/>
    <p:sldId id="341" r:id="rId11"/>
    <p:sldId id="348" r:id="rId12"/>
    <p:sldId id="350" r:id="rId13"/>
    <p:sldId id="358" r:id="rId14"/>
    <p:sldId id="351" r:id="rId15"/>
    <p:sldId id="354" r:id="rId16"/>
    <p:sldId id="352" r:id="rId17"/>
    <p:sldId id="353" r:id="rId18"/>
    <p:sldId id="355" r:id="rId19"/>
    <p:sldId id="357" r:id="rId2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BB040"/>
    <a:srgbClr val="1DB34B"/>
    <a:srgbClr val="262262"/>
    <a:srgbClr val="189752"/>
    <a:srgbClr val="FB93E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97" autoAdjust="0"/>
    <p:restoredTop sz="94660"/>
  </p:normalViewPr>
  <p:slideViewPr>
    <p:cSldViewPr snapToGrid="0">
      <p:cViewPr>
        <p:scale>
          <a:sx n="75" d="100"/>
          <a:sy n="75" d="100"/>
        </p:scale>
        <p:origin x="-19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20AD99-0C0A-47A8-B7B2-CF3220219CB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02566BC-657A-46EF-913F-17E95D97C5C1}">
      <dgm:prSet phldrT="[Текст]"/>
      <dgm:spPr/>
      <dgm:t>
        <a:bodyPr/>
        <a:lstStyle/>
        <a:p>
          <a:r>
            <a:rPr lang="ru-RU" dirty="0" smtClean="0"/>
            <a:t>Этот проект для тех, кто нуждается в помощи и поддержке и для тех, кто может оказать эту помощь и поддержку.</a:t>
          </a:r>
          <a:endParaRPr lang="ru-RU" dirty="0"/>
        </a:p>
      </dgm:t>
    </dgm:pt>
    <dgm:pt modelId="{396C6548-0C36-4AA8-B350-EC38654367E1}" type="parTrans" cxnId="{C80AB64C-37B6-4E6B-939B-B8A263F9BEB1}">
      <dgm:prSet/>
      <dgm:spPr/>
      <dgm:t>
        <a:bodyPr/>
        <a:lstStyle/>
        <a:p>
          <a:endParaRPr lang="ru-RU"/>
        </a:p>
      </dgm:t>
    </dgm:pt>
    <dgm:pt modelId="{FFC51E96-278E-447A-AF0D-32E28266978B}" type="sibTrans" cxnId="{C80AB64C-37B6-4E6B-939B-B8A263F9BEB1}">
      <dgm:prSet/>
      <dgm:spPr/>
      <dgm:t>
        <a:bodyPr/>
        <a:lstStyle/>
        <a:p>
          <a:endParaRPr lang="ru-RU"/>
        </a:p>
      </dgm:t>
    </dgm:pt>
    <dgm:pt modelId="{E3B31B56-45B2-46CB-8207-73DA27F401BC}">
      <dgm:prSet phldrT="[Текст]"/>
      <dgm:spPr/>
      <dgm:t>
        <a:bodyPr/>
        <a:lstStyle/>
        <a:p>
          <a:r>
            <a:rPr lang="ru-RU" dirty="0" smtClean="0"/>
            <a:t>Любой рядовой гражданин может найти десятки различных способов помочь людям с ограниченными возможностями – главное желание. При этом далеко не всегда для этого потребуются какие-то материальные затраты. Подчас самых простых вещей жизненно не хватает инвалидам, просто пообщаться с одиноким человеком.</a:t>
          </a:r>
          <a:endParaRPr lang="ru-RU" dirty="0"/>
        </a:p>
      </dgm:t>
    </dgm:pt>
    <dgm:pt modelId="{616A9A16-A143-40B2-B1E1-282454C9254B}" type="parTrans" cxnId="{E47054CD-D5B6-472B-A864-A02FF32E7E91}">
      <dgm:prSet/>
      <dgm:spPr/>
      <dgm:t>
        <a:bodyPr/>
        <a:lstStyle/>
        <a:p>
          <a:endParaRPr lang="ru-RU"/>
        </a:p>
      </dgm:t>
    </dgm:pt>
    <dgm:pt modelId="{12EAE915-62DE-45B2-ABAA-12B636505F4B}" type="sibTrans" cxnId="{E47054CD-D5B6-472B-A864-A02FF32E7E91}">
      <dgm:prSet/>
      <dgm:spPr/>
      <dgm:t>
        <a:bodyPr/>
        <a:lstStyle/>
        <a:p>
          <a:endParaRPr lang="ru-RU"/>
        </a:p>
      </dgm:t>
    </dgm:pt>
    <dgm:pt modelId="{041A9585-4002-4513-BA0B-59343FBBD305}">
      <dgm:prSet phldrT="[Текст]"/>
      <dgm:spPr/>
      <dgm:t>
        <a:bodyPr/>
        <a:lstStyle/>
        <a:p>
          <a:r>
            <a:rPr lang="ru-RU" dirty="0" smtClean="0"/>
            <a:t>Помимо физических проблем и ограничений, инвалидность – это еще и огромный эмоциональный стресс для любого человека. Людям с ограниченными возможностями более чем кому-либо нужна психологическая помощь и моральная поддержка.</a:t>
          </a:r>
        </a:p>
        <a:p>
          <a:r>
            <a:rPr lang="ru-RU" dirty="0" smtClean="0"/>
            <a:t>У вас есть свободное время и крепкие нервы, тогда вы можете помочь инвалидам в качестве волонтера.</a:t>
          </a:r>
          <a:endParaRPr lang="ru-RU" dirty="0"/>
        </a:p>
      </dgm:t>
    </dgm:pt>
    <dgm:pt modelId="{9E703624-8AE9-426F-877B-1108093DE558}" type="parTrans" cxnId="{81141445-ABC8-44AC-96BF-6D6CB71D107E}">
      <dgm:prSet/>
      <dgm:spPr/>
      <dgm:t>
        <a:bodyPr/>
        <a:lstStyle/>
        <a:p>
          <a:endParaRPr lang="ru-RU"/>
        </a:p>
      </dgm:t>
    </dgm:pt>
    <dgm:pt modelId="{C4260CAA-9241-468D-A1C8-DCC99A7873CA}" type="sibTrans" cxnId="{81141445-ABC8-44AC-96BF-6D6CB71D107E}">
      <dgm:prSet/>
      <dgm:spPr/>
      <dgm:t>
        <a:bodyPr/>
        <a:lstStyle/>
        <a:p>
          <a:endParaRPr lang="ru-RU"/>
        </a:p>
      </dgm:t>
    </dgm:pt>
    <dgm:pt modelId="{07853C30-1A23-49CA-934D-A953912D3B5F}" type="pres">
      <dgm:prSet presAssocID="{8F20AD99-0C0A-47A8-B7B2-CF3220219CB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2979FBE1-E02A-497C-B5EB-502804CFA8E1}" type="pres">
      <dgm:prSet presAssocID="{E02566BC-657A-46EF-913F-17E95D97C5C1}" presName="thickLine" presStyleLbl="alignNode1" presStyleIdx="0" presStyleCnt="3"/>
      <dgm:spPr/>
    </dgm:pt>
    <dgm:pt modelId="{8AD9403F-CD0C-4732-BA6A-3BE5B372D7D8}" type="pres">
      <dgm:prSet presAssocID="{E02566BC-657A-46EF-913F-17E95D97C5C1}" presName="horz1" presStyleCnt="0"/>
      <dgm:spPr/>
    </dgm:pt>
    <dgm:pt modelId="{1AEA9FCB-2D44-4C3B-B47D-0904B2989FBD}" type="pres">
      <dgm:prSet presAssocID="{E02566BC-657A-46EF-913F-17E95D97C5C1}" presName="tx1" presStyleLbl="revTx" presStyleIdx="0" presStyleCnt="3" custScaleY="54293"/>
      <dgm:spPr/>
      <dgm:t>
        <a:bodyPr/>
        <a:lstStyle/>
        <a:p>
          <a:endParaRPr lang="ru-RU"/>
        </a:p>
      </dgm:t>
    </dgm:pt>
    <dgm:pt modelId="{7B79DDDD-35E1-4943-8C55-6F444AE12C6E}" type="pres">
      <dgm:prSet presAssocID="{E02566BC-657A-46EF-913F-17E95D97C5C1}" presName="vert1" presStyleCnt="0"/>
      <dgm:spPr/>
    </dgm:pt>
    <dgm:pt modelId="{BACFA919-55A3-41B7-A6A5-C7973992B834}" type="pres">
      <dgm:prSet presAssocID="{E3B31B56-45B2-46CB-8207-73DA27F401BC}" presName="thickLine" presStyleLbl="alignNode1" presStyleIdx="1" presStyleCnt="3"/>
      <dgm:spPr/>
    </dgm:pt>
    <dgm:pt modelId="{1A5D1D0D-C085-49F0-99DD-6BADF4595561}" type="pres">
      <dgm:prSet presAssocID="{E3B31B56-45B2-46CB-8207-73DA27F401BC}" presName="horz1" presStyleCnt="0"/>
      <dgm:spPr/>
    </dgm:pt>
    <dgm:pt modelId="{D5A971BC-B5FB-42B1-A04F-39CDE49C2A0E}" type="pres">
      <dgm:prSet presAssocID="{E3B31B56-45B2-46CB-8207-73DA27F401BC}" presName="tx1" presStyleLbl="revTx" presStyleIdx="1" presStyleCnt="3"/>
      <dgm:spPr/>
      <dgm:t>
        <a:bodyPr/>
        <a:lstStyle/>
        <a:p>
          <a:endParaRPr lang="ru-RU"/>
        </a:p>
      </dgm:t>
    </dgm:pt>
    <dgm:pt modelId="{DCF9DB7D-EEFF-4FD0-83B5-52123557EDB0}" type="pres">
      <dgm:prSet presAssocID="{E3B31B56-45B2-46CB-8207-73DA27F401BC}" presName="vert1" presStyleCnt="0"/>
      <dgm:spPr/>
    </dgm:pt>
    <dgm:pt modelId="{86356002-29B3-4C75-895D-B84E82BB9ABB}" type="pres">
      <dgm:prSet presAssocID="{041A9585-4002-4513-BA0B-59343FBBD305}" presName="thickLine" presStyleLbl="alignNode1" presStyleIdx="2" presStyleCnt="3"/>
      <dgm:spPr/>
    </dgm:pt>
    <dgm:pt modelId="{E9E40909-DCA3-4EBE-9FAD-B8B838D9A3FA}" type="pres">
      <dgm:prSet presAssocID="{041A9585-4002-4513-BA0B-59343FBBD305}" presName="horz1" presStyleCnt="0"/>
      <dgm:spPr/>
    </dgm:pt>
    <dgm:pt modelId="{A52526C3-F574-4905-A5FC-EA5F5726F325}" type="pres">
      <dgm:prSet presAssocID="{041A9585-4002-4513-BA0B-59343FBBD305}" presName="tx1" presStyleLbl="revTx" presStyleIdx="2" presStyleCnt="3"/>
      <dgm:spPr/>
      <dgm:t>
        <a:bodyPr/>
        <a:lstStyle/>
        <a:p>
          <a:endParaRPr lang="ru-RU"/>
        </a:p>
      </dgm:t>
    </dgm:pt>
    <dgm:pt modelId="{3CD31761-C212-4B4C-8196-BCFCDA09DADC}" type="pres">
      <dgm:prSet presAssocID="{041A9585-4002-4513-BA0B-59343FBBD305}" presName="vert1" presStyleCnt="0"/>
      <dgm:spPr/>
    </dgm:pt>
  </dgm:ptLst>
  <dgm:cxnLst>
    <dgm:cxn modelId="{EA953085-334C-46A3-9EA1-02F71BB063EB}" type="presOf" srcId="{041A9585-4002-4513-BA0B-59343FBBD305}" destId="{A52526C3-F574-4905-A5FC-EA5F5726F325}" srcOrd="0" destOrd="0" presId="urn:microsoft.com/office/officeart/2008/layout/LinedList"/>
    <dgm:cxn modelId="{B245EE78-FC4A-477B-9954-AB5E572E4D5C}" type="presOf" srcId="{8F20AD99-0C0A-47A8-B7B2-CF3220219CBB}" destId="{07853C30-1A23-49CA-934D-A953912D3B5F}" srcOrd="0" destOrd="0" presId="urn:microsoft.com/office/officeart/2008/layout/LinedList"/>
    <dgm:cxn modelId="{E47054CD-D5B6-472B-A864-A02FF32E7E91}" srcId="{8F20AD99-0C0A-47A8-B7B2-CF3220219CBB}" destId="{E3B31B56-45B2-46CB-8207-73DA27F401BC}" srcOrd="1" destOrd="0" parTransId="{616A9A16-A143-40B2-B1E1-282454C9254B}" sibTransId="{12EAE915-62DE-45B2-ABAA-12B636505F4B}"/>
    <dgm:cxn modelId="{09D66770-18AB-42D5-9C3E-C77F932188E9}" type="presOf" srcId="{E3B31B56-45B2-46CB-8207-73DA27F401BC}" destId="{D5A971BC-B5FB-42B1-A04F-39CDE49C2A0E}" srcOrd="0" destOrd="0" presId="urn:microsoft.com/office/officeart/2008/layout/LinedList"/>
    <dgm:cxn modelId="{C80AB64C-37B6-4E6B-939B-B8A263F9BEB1}" srcId="{8F20AD99-0C0A-47A8-B7B2-CF3220219CBB}" destId="{E02566BC-657A-46EF-913F-17E95D97C5C1}" srcOrd="0" destOrd="0" parTransId="{396C6548-0C36-4AA8-B350-EC38654367E1}" sibTransId="{FFC51E96-278E-447A-AF0D-32E28266978B}"/>
    <dgm:cxn modelId="{81141445-ABC8-44AC-96BF-6D6CB71D107E}" srcId="{8F20AD99-0C0A-47A8-B7B2-CF3220219CBB}" destId="{041A9585-4002-4513-BA0B-59343FBBD305}" srcOrd="2" destOrd="0" parTransId="{9E703624-8AE9-426F-877B-1108093DE558}" sibTransId="{C4260CAA-9241-468D-A1C8-DCC99A7873CA}"/>
    <dgm:cxn modelId="{322AD5D0-DB7E-400A-A008-710D9F301DF8}" type="presOf" srcId="{E02566BC-657A-46EF-913F-17E95D97C5C1}" destId="{1AEA9FCB-2D44-4C3B-B47D-0904B2989FBD}" srcOrd="0" destOrd="0" presId="urn:microsoft.com/office/officeart/2008/layout/LinedList"/>
    <dgm:cxn modelId="{1EB591C3-E865-4CDA-84A9-C181BDB24103}" type="presParOf" srcId="{07853C30-1A23-49CA-934D-A953912D3B5F}" destId="{2979FBE1-E02A-497C-B5EB-502804CFA8E1}" srcOrd="0" destOrd="0" presId="urn:microsoft.com/office/officeart/2008/layout/LinedList"/>
    <dgm:cxn modelId="{F5D50E4F-7DE2-4217-8BDC-229867C52D0F}" type="presParOf" srcId="{07853C30-1A23-49CA-934D-A953912D3B5F}" destId="{8AD9403F-CD0C-4732-BA6A-3BE5B372D7D8}" srcOrd="1" destOrd="0" presId="urn:microsoft.com/office/officeart/2008/layout/LinedList"/>
    <dgm:cxn modelId="{66DDF28C-36FE-4F5D-8318-C14D8152BECD}" type="presParOf" srcId="{8AD9403F-CD0C-4732-BA6A-3BE5B372D7D8}" destId="{1AEA9FCB-2D44-4C3B-B47D-0904B2989FBD}" srcOrd="0" destOrd="0" presId="urn:microsoft.com/office/officeart/2008/layout/LinedList"/>
    <dgm:cxn modelId="{89B73FC3-B82D-44AE-9C46-555780B3D0B7}" type="presParOf" srcId="{8AD9403F-CD0C-4732-BA6A-3BE5B372D7D8}" destId="{7B79DDDD-35E1-4943-8C55-6F444AE12C6E}" srcOrd="1" destOrd="0" presId="urn:microsoft.com/office/officeart/2008/layout/LinedList"/>
    <dgm:cxn modelId="{4FC6D7B1-F279-4519-BC07-790A47D7F726}" type="presParOf" srcId="{07853C30-1A23-49CA-934D-A953912D3B5F}" destId="{BACFA919-55A3-41B7-A6A5-C7973992B834}" srcOrd="2" destOrd="0" presId="urn:microsoft.com/office/officeart/2008/layout/LinedList"/>
    <dgm:cxn modelId="{30BC7D62-3DFB-48DC-80F9-ECE34DA45C16}" type="presParOf" srcId="{07853C30-1A23-49CA-934D-A953912D3B5F}" destId="{1A5D1D0D-C085-49F0-99DD-6BADF4595561}" srcOrd="3" destOrd="0" presId="urn:microsoft.com/office/officeart/2008/layout/LinedList"/>
    <dgm:cxn modelId="{5E9B3D1B-794B-42FA-9E91-30114EEFFF42}" type="presParOf" srcId="{1A5D1D0D-C085-49F0-99DD-6BADF4595561}" destId="{D5A971BC-B5FB-42B1-A04F-39CDE49C2A0E}" srcOrd="0" destOrd="0" presId="urn:microsoft.com/office/officeart/2008/layout/LinedList"/>
    <dgm:cxn modelId="{723E8D43-1859-45EC-840E-CF4FE4C75EA5}" type="presParOf" srcId="{1A5D1D0D-C085-49F0-99DD-6BADF4595561}" destId="{DCF9DB7D-EEFF-4FD0-83B5-52123557EDB0}" srcOrd="1" destOrd="0" presId="urn:microsoft.com/office/officeart/2008/layout/LinedList"/>
    <dgm:cxn modelId="{4B10FA0D-8D37-43DE-841F-09BD99F659BC}" type="presParOf" srcId="{07853C30-1A23-49CA-934D-A953912D3B5F}" destId="{86356002-29B3-4C75-895D-B84E82BB9ABB}" srcOrd="4" destOrd="0" presId="urn:microsoft.com/office/officeart/2008/layout/LinedList"/>
    <dgm:cxn modelId="{102F7778-2F17-46DF-83BB-648C3DF5551B}" type="presParOf" srcId="{07853C30-1A23-49CA-934D-A953912D3B5F}" destId="{E9E40909-DCA3-4EBE-9FAD-B8B838D9A3FA}" srcOrd="5" destOrd="0" presId="urn:microsoft.com/office/officeart/2008/layout/LinedList"/>
    <dgm:cxn modelId="{E1A3254B-A4EA-4503-A990-681C26331E93}" type="presParOf" srcId="{E9E40909-DCA3-4EBE-9FAD-B8B838D9A3FA}" destId="{A52526C3-F574-4905-A5FC-EA5F5726F325}" srcOrd="0" destOrd="0" presId="urn:microsoft.com/office/officeart/2008/layout/LinedList"/>
    <dgm:cxn modelId="{688CEABE-3CB4-43CF-93E3-3FC6436E9435}" type="presParOf" srcId="{E9E40909-DCA3-4EBE-9FAD-B8B838D9A3FA}" destId="{3CD31761-C212-4B4C-8196-BCFCDA09DA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144EA5A-0C5D-465F-8245-F3EADDC32111}" type="doc">
      <dgm:prSet loTypeId="urn:microsoft.com/office/officeart/2008/layout/VerticalCurvedList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07CF2A4C-DF75-4B4E-A776-32EE04A268AA}">
      <dgm:prSet phldrT="[Текст]"/>
      <dgm:spPr/>
      <dgm:t>
        <a:bodyPr/>
        <a:lstStyle/>
        <a:p>
          <a:r>
            <a:rPr lang="ru-RU" dirty="0" smtClean="0"/>
            <a:t>Актуальные новости и события</a:t>
          </a:r>
          <a:endParaRPr lang="ru-RU" dirty="0"/>
        </a:p>
      </dgm:t>
    </dgm:pt>
    <dgm:pt modelId="{3A3179EF-9F52-45F1-9A90-369D96D4D576}" type="parTrans" cxnId="{728EB55F-4638-4D9E-A02C-07CEF12FE6F1}">
      <dgm:prSet/>
      <dgm:spPr/>
      <dgm:t>
        <a:bodyPr/>
        <a:lstStyle/>
        <a:p>
          <a:endParaRPr lang="ru-RU"/>
        </a:p>
      </dgm:t>
    </dgm:pt>
    <dgm:pt modelId="{8F1C9EB9-ECD7-457F-B86C-ECA392193AB2}" type="sibTrans" cxnId="{728EB55F-4638-4D9E-A02C-07CEF12FE6F1}">
      <dgm:prSet/>
      <dgm:spPr/>
      <dgm:t>
        <a:bodyPr/>
        <a:lstStyle/>
        <a:p>
          <a:endParaRPr lang="ru-RU"/>
        </a:p>
      </dgm:t>
    </dgm:pt>
    <dgm:pt modelId="{D4886EAB-4324-4039-9DE7-E81D330E53BB}">
      <dgm:prSet phldrT="[Текст]"/>
      <dgm:spPr/>
      <dgm:t>
        <a:bodyPr/>
        <a:lstStyle/>
        <a:p>
          <a:r>
            <a:rPr lang="ru-RU" dirty="0" smtClean="0"/>
            <a:t>Календарь мероприятий</a:t>
          </a:r>
          <a:endParaRPr lang="ru-RU" dirty="0"/>
        </a:p>
      </dgm:t>
    </dgm:pt>
    <dgm:pt modelId="{9477B795-8FE5-4EED-9B36-2EF038150DDB}" type="parTrans" cxnId="{A640567A-E4E1-4092-B6CC-D85823F8880A}">
      <dgm:prSet/>
      <dgm:spPr/>
      <dgm:t>
        <a:bodyPr/>
        <a:lstStyle/>
        <a:p>
          <a:endParaRPr lang="ru-RU"/>
        </a:p>
      </dgm:t>
    </dgm:pt>
    <dgm:pt modelId="{EC9CF69A-94E7-43BB-B88F-DFD911C774E6}" type="sibTrans" cxnId="{A640567A-E4E1-4092-B6CC-D85823F8880A}">
      <dgm:prSet/>
      <dgm:spPr/>
      <dgm:t>
        <a:bodyPr/>
        <a:lstStyle/>
        <a:p>
          <a:endParaRPr lang="ru-RU"/>
        </a:p>
      </dgm:t>
    </dgm:pt>
    <dgm:pt modelId="{2A19B7BE-6A70-4BEC-8BD3-4DE7AC5B7EFF}">
      <dgm:prSet phldrT="[Текст]"/>
      <dgm:spPr/>
      <dgm:t>
        <a:bodyPr/>
        <a:lstStyle/>
        <a:p>
          <a:r>
            <a:rPr lang="ru-RU" dirty="0" smtClean="0"/>
            <a:t>Бюро добрых дел</a:t>
          </a:r>
        </a:p>
      </dgm:t>
    </dgm:pt>
    <dgm:pt modelId="{1B13A106-0BC7-42BE-8C04-851C8E645CFD}" type="parTrans" cxnId="{9520E17F-5233-438D-9843-CC421FA92854}">
      <dgm:prSet/>
      <dgm:spPr/>
      <dgm:t>
        <a:bodyPr/>
        <a:lstStyle/>
        <a:p>
          <a:endParaRPr lang="ru-RU"/>
        </a:p>
      </dgm:t>
    </dgm:pt>
    <dgm:pt modelId="{7B727FCA-42FD-4DFD-8A9A-F8F9ADDFEF11}" type="sibTrans" cxnId="{9520E17F-5233-438D-9843-CC421FA92854}">
      <dgm:prSet/>
      <dgm:spPr/>
      <dgm:t>
        <a:bodyPr/>
        <a:lstStyle/>
        <a:p>
          <a:endParaRPr lang="ru-RU"/>
        </a:p>
      </dgm:t>
    </dgm:pt>
    <dgm:pt modelId="{436A892E-55C1-40BD-9105-B92F55BF3259}">
      <dgm:prSet/>
      <dgm:spPr/>
      <dgm:t>
        <a:bodyPr/>
        <a:lstStyle/>
        <a:p>
          <a:r>
            <a:rPr lang="ru-RU" dirty="0" smtClean="0"/>
            <a:t>Справочная информация </a:t>
          </a:r>
          <a:endParaRPr lang="ru-RU" dirty="0"/>
        </a:p>
      </dgm:t>
    </dgm:pt>
    <dgm:pt modelId="{79F0579E-4E73-4B54-B730-214EB43A19E4}" type="parTrans" cxnId="{82BD3C9D-C752-4073-8199-19261B86C27B}">
      <dgm:prSet/>
      <dgm:spPr/>
      <dgm:t>
        <a:bodyPr/>
        <a:lstStyle/>
        <a:p>
          <a:endParaRPr lang="ru-RU"/>
        </a:p>
      </dgm:t>
    </dgm:pt>
    <dgm:pt modelId="{1229F39F-2130-4253-B195-9C7C58B3FA57}" type="sibTrans" cxnId="{82BD3C9D-C752-4073-8199-19261B86C27B}">
      <dgm:prSet/>
      <dgm:spPr/>
      <dgm:t>
        <a:bodyPr/>
        <a:lstStyle/>
        <a:p>
          <a:endParaRPr lang="ru-RU"/>
        </a:p>
      </dgm:t>
    </dgm:pt>
    <dgm:pt modelId="{038EFC13-E8F2-4B86-BC65-C434B3B73A68}" type="pres">
      <dgm:prSet presAssocID="{F144EA5A-0C5D-465F-8245-F3EADDC3211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B2B1CABB-B21F-462E-BA4F-7516AC046982}" type="pres">
      <dgm:prSet presAssocID="{F144EA5A-0C5D-465F-8245-F3EADDC32111}" presName="Name1" presStyleCnt="0"/>
      <dgm:spPr/>
    </dgm:pt>
    <dgm:pt modelId="{3ACAA8C8-AC31-463D-8F0D-92E05E08AB7A}" type="pres">
      <dgm:prSet presAssocID="{F144EA5A-0C5D-465F-8245-F3EADDC32111}" presName="cycle" presStyleCnt="0"/>
      <dgm:spPr/>
    </dgm:pt>
    <dgm:pt modelId="{01762426-3D74-4458-B06D-3A4C5AC9DA3D}" type="pres">
      <dgm:prSet presAssocID="{F144EA5A-0C5D-465F-8245-F3EADDC32111}" presName="srcNode" presStyleLbl="node1" presStyleIdx="0" presStyleCnt="4"/>
      <dgm:spPr/>
    </dgm:pt>
    <dgm:pt modelId="{483E9241-C51A-4E82-996E-BCFEBBC45C47}" type="pres">
      <dgm:prSet presAssocID="{F144EA5A-0C5D-465F-8245-F3EADDC32111}" presName="conn" presStyleLbl="parChTrans1D2" presStyleIdx="0" presStyleCnt="1"/>
      <dgm:spPr/>
      <dgm:t>
        <a:bodyPr/>
        <a:lstStyle/>
        <a:p>
          <a:endParaRPr lang="ru-RU"/>
        </a:p>
      </dgm:t>
    </dgm:pt>
    <dgm:pt modelId="{D8C84058-937C-4358-883F-38A66DDFB396}" type="pres">
      <dgm:prSet presAssocID="{F144EA5A-0C5D-465F-8245-F3EADDC32111}" presName="extraNode" presStyleLbl="node1" presStyleIdx="0" presStyleCnt="4"/>
      <dgm:spPr/>
    </dgm:pt>
    <dgm:pt modelId="{5E474D99-CCDD-4254-AFF0-878BD9B1D22E}" type="pres">
      <dgm:prSet presAssocID="{F144EA5A-0C5D-465F-8245-F3EADDC32111}" presName="dstNode" presStyleLbl="node1" presStyleIdx="0" presStyleCnt="4"/>
      <dgm:spPr/>
    </dgm:pt>
    <dgm:pt modelId="{DAFFF5AB-C907-47E2-956C-D72A0245E822}" type="pres">
      <dgm:prSet presAssocID="{07CF2A4C-DF75-4B4E-A776-32EE04A268A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0E99F06-AE23-427C-A639-7CCB2353B86A}" type="pres">
      <dgm:prSet presAssocID="{07CF2A4C-DF75-4B4E-A776-32EE04A268AA}" presName="accent_1" presStyleCnt="0"/>
      <dgm:spPr/>
    </dgm:pt>
    <dgm:pt modelId="{BA9CFA4B-31DA-43D4-AF49-291CA97FBFE4}" type="pres">
      <dgm:prSet presAssocID="{07CF2A4C-DF75-4B4E-A776-32EE04A268AA}" presName="accentRepeatNode" presStyleLbl="solidFgAcc1" presStyleIdx="0" presStyleCnt="4"/>
      <dgm:spPr/>
    </dgm:pt>
    <dgm:pt modelId="{17CAB31A-045F-41B0-AB8C-D4D99B4933C5}" type="pres">
      <dgm:prSet presAssocID="{D4886EAB-4324-4039-9DE7-E81D330E53B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27C65F5-B01E-4F8C-8647-DC01E24B7795}" type="pres">
      <dgm:prSet presAssocID="{D4886EAB-4324-4039-9DE7-E81D330E53BB}" presName="accent_2" presStyleCnt="0"/>
      <dgm:spPr/>
    </dgm:pt>
    <dgm:pt modelId="{63B5EC6A-7B33-46C6-BE3B-E441EFCA735D}" type="pres">
      <dgm:prSet presAssocID="{D4886EAB-4324-4039-9DE7-E81D330E53BB}" presName="accentRepeatNode" presStyleLbl="solidFgAcc1" presStyleIdx="1" presStyleCnt="4"/>
      <dgm:spPr/>
    </dgm:pt>
    <dgm:pt modelId="{6D90E30B-753D-41DF-B67B-3F3BB66B0F25}" type="pres">
      <dgm:prSet presAssocID="{2A19B7BE-6A70-4BEC-8BD3-4DE7AC5B7EF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CBCDCC-3376-448B-A350-50134DA02D80}" type="pres">
      <dgm:prSet presAssocID="{2A19B7BE-6A70-4BEC-8BD3-4DE7AC5B7EFF}" presName="accent_3" presStyleCnt="0"/>
      <dgm:spPr/>
    </dgm:pt>
    <dgm:pt modelId="{158BE165-A8F2-42FE-A103-EAC4FB9FD656}" type="pres">
      <dgm:prSet presAssocID="{2A19B7BE-6A70-4BEC-8BD3-4DE7AC5B7EFF}" presName="accentRepeatNode" presStyleLbl="solidFgAcc1" presStyleIdx="2" presStyleCnt="4"/>
      <dgm:spPr/>
    </dgm:pt>
    <dgm:pt modelId="{0C99A941-56BB-403E-895C-2A84BD873B8E}" type="pres">
      <dgm:prSet presAssocID="{436A892E-55C1-40BD-9105-B92F55BF3259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2A479AF-E068-4A8E-A571-D2860E18DB70}" type="pres">
      <dgm:prSet presAssocID="{436A892E-55C1-40BD-9105-B92F55BF3259}" presName="accent_4" presStyleCnt="0"/>
      <dgm:spPr/>
    </dgm:pt>
    <dgm:pt modelId="{21797C63-0926-4D15-AF47-88EA9AC5872F}" type="pres">
      <dgm:prSet presAssocID="{436A892E-55C1-40BD-9105-B92F55BF3259}" presName="accentRepeatNode" presStyleLbl="solidFgAcc1" presStyleIdx="3" presStyleCnt="4"/>
      <dgm:spPr/>
    </dgm:pt>
  </dgm:ptLst>
  <dgm:cxnLst>
    <dgm:cxn modelId="{E669CC16-A8DA-42FC-B5BA-286ACA1F0FE7}" type="presOf" srcId="{436A892E-55C1-40BD-9105-B92F55BF3259}" destId="{0C99A941-56BB-403E-895C-2A84BD873B8E}" srcOrd="0" destOrd="0" presId="urn:microsoft.com/office/officeart/2008/layout/VerticalCurvedList"/>
    <dgm:cxn modelId="{9520E17F-5233-438D-9843-CC421FA92854}" srcId="{F144EA5A-0C5D-465F-8245-F3EADDC32111}" destId="{2A19B7BE-6A70-4BEC-8BD3-4DE7AC5B7EFF}" srcOrd="2" destOrd="0" parTransId="{1B13A106-0BC7-42BE-8C04-851C8E645CFD}" sibTransId="{7B727FCA-42FD-4DFD-8A9A-F8F9ADDFEF11}"/>
    <dgm:cxn modelId="{82BD3C9D-C752-4073-8199-19261B86C27B}" srcId="{F144EA5A-0C5D-465F-8245-F3EADDC32111}" destId="{436A892E-55C1-40BD-9105-B92F55BF3259}" srcOrd="3" destOrd="0" parTransId="{79F0579E-4E73-4B54-B730-214EB43A19E4}" sibTransId="{1229F39F-2130-4253-B195-9C7C58B3FA57}"/>
    <dgm:cxn modelId="{67315E95-A3A0-4405-B0C9-E77098D72597}" type="presOf" srcId="{07CF2A4C-DF75-4B4E-A776-32EE04A268AA}" destId="{DAFFF5AB-C907-47E2-956C-D72A0245E822}" srcOrd="0" destOrd="0" presId="urn:microsoft.com/office/officeart/2008/layout/VerticalCurvedList"/>
    <dgm:cxn modelId="{9A779AB3-6520-4746-AFD4-267F8F24C01D}" type="presOf" srcId="{D4886EAB-4324-4039-9DE7-E81D330E53BB}" destId="{17CAB31A-045F-41B0-AB8C-D4D99B4933C5}" srcOrd="0" destOrd="0" presId="urn:microsoft.com/office/officeart/2008/layout/VerticalCurvedList"/>
    <dgm:cxn modelId="{728EB55F-4638-4D9E-A02C-07CEF12FE6F1}" srcId="{F144EA5A-0C5D-465F-8245-F3EADDC32111}" destId="{07CF2A4C-DF75-4B4E-A776-32EE04A268AA}" srcOrd="0" destOrd="0" parTransId="{3A3179EF-9F52-45F1-9A90-369D96D4D576}" sibTransId="{8F1C9EB9-ECD7-457F-B86C-ECA392193AB2}"/>
    <dgm:cxn modelId="{D67B627A-C352-4EAE-9F05-D1DEBD767EDA}" type="presOf" srcId="{8F1C9EB9-ECD7-457F-B86C-ECA392193AB2}" destId="{483E9241-C51A-4E82-996E-BCFEBBC45C47}" srcOrd="0" destOrd="0" presId="urn:microsoft.com/office/officeart/2008/layout/VerticalCurvedList"/>
    <dgm:cxn modelId="{6F4F3F8A-8C0F-46F0-A5C7-6E1193B580BA}" type="presOf" srcId="{2A19B7BE-6A70-4BEC-8BD3-4DE7AC5B7EFF}" destId="{6D90E30B-753D-41DF-B67B-3F3BB66B0F25}" srcOrd="0" destOrd="0" presId="urn:microsoft.com/office/officeart/2008/layout/VerticalCurvedList"/>
    <dgm:cxn modelId="{A640567A-E4E1-4092-B6CC-D85823F8880A}" srcId="{F144EA5A-0C5D-465F-8245-F3EADDC32111}" destId="{D4886EAB-4324-4039-9DE7-E81D330E53BB}" srcOrd="1" destOrd="0" parTransId="{9477B795-8FE5-4EED-9B36-2EF038150DDB}" sibTransId="{EC9CF69A-94E7-43BB-B88F-DFD911C774E6}"/>
    <dgm:cxn modelId="{00B36FB0-4F12-481B-9741-F72B1F2FC91F}" type="presOf" srcId="{F144EA5A-0C5D-465F-8245-F3EADDC32111}" destId="{038EFC13-E8F2-4B86-BC65-C434B3B73A68}" srcOrd="0" destOrd="0" presId="urn:microsoft.com/office/officeart/2008/layout/VerticalCurvedList"/>
    <dgm:cxn modelId="{B272AD65-3D83-425C-9FCD-ACAE57027DCB}" type="presParOf" srcId="{038EFC13-E8F2-4B86-BC65-C434B3B73A68}" destId="{B2B1CABB-B21F-462E-BA4F-7516AC046982}" srcOrd="0" destOrd="0" presId="urn:microsoft.com/office/officeart/2008/layout/VerticalCurvedList"/>
    <dgm:cxn modelId="{357195E1-C766-4F67-9CC2-072232551878}" type="presParOf" srcId="{B2B1CABB-B21F-462E-BA4F-7516AC046982}" destId="{3ACAA8C8-AC31-463D-8F0D-92E05E08AB7A}" srcOrd="0" destOrd="0" presId="urn:microsoft.com/office/officeart/2008/layout/VerticalCurvedList"/>
    <dgm:cxn modelId="{9A7CAD77-AFB3-480B-B877-F48E2806613D}" type="presParOf" srcId="{3ACAA8C8-AC31-463D-8F0D-92E05E08AB7A}" destId="{01762426-3D74-4458-B06D-3A4C5AC9DA3D}" srcOrd="0" destOrd="0" presId="urn:microsoft.com/office/officeart/2008/layout/VerticalCurvedList"/>
    <dgm:cxn modelId="{7142581A-F74C-498B-9AD0-0C11D628B6BF}" type="presParOf" srcId="{3ACAA8C8-AC31-463D-8F0D-92E05E08AB7A}" destId="{483E9241-C51A-4E82-996E-BCFEBBC45C47}" srcOrd="1" destOrd="0" presId="urn:microsoft.com/office/officeart/2008/layout/VerticalCurvedList"/>
    <dgm:cxn modelId="{4E1527B6-BC11-4A28-8F1E-6DACE6DF030E}" type="presParOf" srcId="{3ACAA8C8-AC31-463D-8F0D-92E05E08AB7A}" destId="{D8C84058-937C-4358-883F-38A66DDFB396}" srcOrd="2" destOrd="0" presId="urn:microsoft.com/office/officeart/2008/layout/VerticalCurvedList"/>
    <dgm:cxn modelId="{B14B3BCB-32E5-4554-828A-F24672D853A8}" type="presParOf" srcId="{3ACAA8C8-AC31-463D-8F0D-92E05E08AB7A}" destId="{5E474D99-CCDD-4254-AFF0-878BD9B1D22E}" srcOrd="3" destOrd="0" presId="urn:microsoft.com/office/officeart/2008/layout/VerticalCurvedList"/>
    <dgm:cxn modelId="{57C9AFBD-8489-486A-A66B-4E183432D396}" type="presParOf" srcId="{B2B1CABB-B21F-462E-BA4F-7516AC046982}" destId="{DAFFF5AB-C907-47E2-956C-D72A0245E822}" srcOrd="1" destOrd="0" presId="urn:microsoft.com/office/officeart/2008/layout/VerticalCurvedList"/>
    <dgm:cxn modelId="{E496CB78-6242-496B-AB35-0BE8984DF582}" type="presParOf" srcId="{B2B1CABB-B21F-462E-BA4F-7516AC046982}" destId="{70E99F06-AE23-427C-A639-7CCB2353B86A}" srcOrd="2" destOrd="0" presId="urn:microsoft.com/office/officeart/2008/layout/VerticalCurvedList"/>
    <dgm:cxn modelId="{A3DB412D-720A-4E24-B1FB-B7C233D43C2C}" type="presParOf" srcId="{70E99F06-AE23-427C-A639-7CCB2353B86A}" destId="{BA9CFA4B-31DA-43D4-AF49-291CA97FBFE4}" srcOrd="0" destOrd="0" presId="urn:microsoft.com/office/officeart/2008/layout/VerticalCurvedList"/>
    <dgm:cxn modelId="{1FFA221A-5316-41DE-829E-BD54E12E87B0}" type="presParOf" srcId="{B2B1CABB-B21F-462E-BA4F-7516AC046982}" destId="{17CAB31A-045F-41B0-AB8C-D4D99B4933C5}" srcOrd="3" destOrd="0" presId="urn:microsoft.com/office/officeart/2008/layout/VerticalCurvedList"/>
    <dgm:cxn modelId="{5FB1669E-FED6-4FAF-870D-446195E1307D}" type="presParOf" srcId="{B2B1CABB-B21F-462E-BA4F-7516AC046982}" destId="{527C65F5-B01E-4F8C-8647-DC01E24B7795}" srcOrd="4" destOrd="0" presId="urn:microsoft.com/office/officeart/2008/layout/VerticalCurvedList"/>
    <dgm:cxn modelId="{3F8F6873-1D53-4DCE-8302-83C0A3EFD9EE}" type="presParOf" srcId="{527C65F5-B01E-4F8C-8647-DC01E24B7795}" destId="{63B5EC6A-7B33-46C6-BE3B-E441EFCA735D}" srcOrd="0" destOrd="0" presId="urn:microsoft.com/office/officeart/2008/layout/VerticalCurvedList"/>
    <dgm:cxn modelId="{87368C46-4171-4C33-97D3-5E8E49E3C04B}" type="presParOf" srcId="{B2B1CABB-B21F-462E-BA4F-7516AC046982}" destId="{6D90E30B-753D-41DF-B67B-3F3BB66B0F25}" srcOrd="5" destOrd="0" presId="urn:microsoft.com/office/officeart/2008/layout/VerticalCurvedList"/>
    <dgm:cxn modelId="{EEB296B4-C20B-4F54-B5BE-24A36ADAEE4E}" type="presParOf" srcId="{B2B1CABB-B21F-462E-BA4F-7516AC046982}" destId="{FFCBCDCC-3376-448B-A350-50134DA02D80}" srcOrd="6" destOrd="0" presId="urn:microsoft.com/office/officeart/2008/layout/VerticalCurvedList"/>
    <dgm:cxn modelId="{0881DE38-BAF7-445D-98AB-5F22EA342169}" type="presParOf" srcId="{FFCBCDCC-3376-448B-A350-50134DA02D80}" destId="{158BE165-A8F2-42FE-A103-EAC4FB9FD656}" srcOrd="0" destOrd="0" presId="urn:microsoft.com/office/officeart/2008/layout/VerticalCurvedList"/>
    <dgm:cxn modelId="{4F13DB5A-DB79-44EC-A61A-13594E98733A}" type="presParOf" srcId="{B2B1CABB-B21F-462E-BA4F-7516AC046982}" destId="{0C99A941-56BB-403E-895C-2A84BD873B8E}" srcOrd="7" destOrd="0" presId="urn:microsoft.com/office/officeart/2008/layout/VerticalCurvedList"/>
    <dgm:cxn modelId="{02FCEF1D-3D57-4A79-92A5-B2618802C4F6}" type="presParOf" srcId="{B2B1CABB-B21F-462E-BA4F-7516AC046982}" destId="{D2A479AF-E068-4A8E-A571-D2860E18DB70}" srcOrd="8" destOrd="0" presId="urn:microsoft.com/office/officeart/2008/layout/VerticalCurvedList"/>
    <dgm:cxn modelId="{F97BB1FE-8B26-4C3B-A963-C93C6E1936F7}" type="presParOf" srcId="{D2A479AF-E068-4A8E-A571-D2860E18DB70}" destId="{21797C63-0926-4D15-AF47-88EA9AC5872F}" srcOrd="0" destOrd="0" presId="urn:microsoft.com/office/officeart/2008/layout/VerticalCurvedList"/>
  </dgm:cxnLst>
  <dgm:bg>
    <a:effectLst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F7E44E-8C1C-4202-AEAC-6C8C39E14316}" type="doc">
      <dgm:prSet loTypeId="urn:microsoft.com/office/officeart/2005/8/layout/vList2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2CE176AB-0F18-4F66-A0F4-EA40BEFD8545}">
      <dgm:prSet phldrT="[Текст]"/>
      <dgm:spPr/>
      <dgm:t>
        <a:bodyPr/>
        <a:lstStyle/>
        <a:p>
          <a:r>
            <a:rPr lang="ru-RU" dirty="0" smtClean="0"/>
            <a:t>Цель проекта</a:t>
          </a:r>
          <a:endParaRPr lang="ru-RU" dirty="0"/>
        </a:p>
      </dgm:t>
    </dgm:pt>
    <dgm:pt modelId="{14C3B1E8-5777-4E29-AD16-920A76C26DE1}" type="parTrans" cxnId="{B618A69C-D91F-45C7-B962-930B92B2C854}">
      <dgm:prSet/>
      <dgm:spPr/>
      <dgm:t>
        <a:bodyPr/>
        <a:lstStyle/>
        <a:p>
          <a:endParaRPr lang="ru-RU"/>
        </a:p>
      </dgm:t>
    </dgm:pt>
    <dgm:pt modelId="{7C8F3680-BBB2-4DF1-B8FD-9DDDD2387EDA}" type="sibTrans" cxnId="{B618A69C-D91F-45C7-B962-930B92B2C854}">
      <dgm:prSet/>
      <dgm:spPr/>
      <dgm:t>
        <a:bodyPr/>
        <a:lstStyle/>
        <a:p>
          <a:endParaRPr lang="ru-RU"/>
        </a:p>
      </dgm:t>
    </dgm:pt>
    <dgm:pt modelId="{BD8C0595-F292-4A3C-BAE0-B57FBC41D6A6}">
      <dgm:prSet phldrT="[Текст]"/>
      <dgm:spPr/>
      <dgm:t>
        <a:bodyPr/>
        <a:lstStyle/>
        <a:p>
          <a:r>
            <a:rPr lang="ru-RU" dirty="0" smtClean="0"/>
            <a:t>создание комфортных условий для социализации, эмоционального, познавательного и коммуникативного развития учащихся с ОВЗ посредством интернет сайта</a:t>
          </a:r>
          <a:endParaRPr lang="ru-RU" dirty="0"/>
        </a:p>
      </dgm:t>
    </dgm:pt>
    <dgm:pt modelId="{7CFEA23A-7E8D-4302-94A8-EF7CEBEE5790}" type="parTrans" cxnId="{D19D062C-0918-48E8-8E27-6C21C44F211D}">
      <dgm:prSet/>
      <dgm:spPr/>
      <dgm:t>
        <a:bodyPr/>
        <a:lstStyle/>
        <a:p>
          <a:endParaRPr lang="ru-RU"/>
        </a:p>
      </dgm:t>
    </dgm:pt>
    <dgm:pt modelId="{8C81A465-AA25-4699-802F-990E92DFF7A9}" type="sibTrans" cxnId="{D19D062C-0918-48E8-8E27-6C21C44F211D}">
      <dgm:prSet/>
      <dgm:spPr/>
      <dgm:t>
        <a:bodyPr/>
        <a:lstStyle/>
        <a:p>
          <a:endParaRPr lang="ru-RU"/>
        </a:p>
      </dgm:t>
    </dgm:pt>
    <dgm:pt modelId="{E8DAED97-E511-4576-ABB0-CA4FE56286E4}">
      <dgm:prSet phldrT="[Текст]"/>
      <dgm:spPr/>
      <dgm:t>
        <a:bodyPr/>
        <a:lstStyle/>
        <a:p>
          <a:r>
            <a:rPr lang="ru-RU" dirty="0" smtClean="0"/>
            <a:t>Задачи проекта</a:t>
          </a:r>
          <a:endParaRPr lang="ru-RU" dirty="0"/>
        </a:p>
      </dgm:t>
    </dgm:pt>
    <dgm:pt modelId="{B0D2997C-D295-40FF-B565-F8C37B088897}" type="parTrans" cxnId="{07C92FC9-49DE-4C36-8736-C62F2D5AE3B6}">
      <dgm:prSet/>
      <dgm:spPr/>
      <dgm:t>
        <a:bodyPr/>
        <a:lstStyle/>
        <a:p>
          <a:endParaRPr lang="ru-RU"/>
        </a:p>
      </dgm:t>
    </dgm:pt>
    <dgm:pt modelId="{F2C7C8C6-F252-4FB9-B5B1-E72E5DE7801D}" type="sibTrans" cxnId="{07C92FC9-49DE-4C36-8736-C62F2D5AE3B6}">
      <dgm:prSet/>
      <dgm:spPr/>
      <dgm:t>
        <a:bodyPr/>
        <a:lstStyle/>
        <a:p>
          <a:endParaRPr lang="ru-RU"/>
        </a:p>
      </dgm:t>
    </dgm:pt>
    <dgm:pt modelId="{016AD164-32C2-484F-AA72-591645C1901C}">
      <dgm:prSet phldrT="[Текст]"/>
      <dgm:spPr/>
      <dgm:t>
        <a:bodyPr/>
        <a:lstStyle/>
        <a:p>
          <a:r>
            <a:rPr lang="ru-RU" dirty="0" smtClean="0"/>
            <a:t>вовлечение обучающихся с ОВЗ в образовательный и воспитательный процесс через интернет сайт;</a:t>
          </a:r>
          <a:endParaRPr lang="ru-RU" dirty="0"/>
        </a:p>
      </dgm:t>
    </dgm:pt>
    <dgm:pt modelId="{F19DAC59-EDD5-4501-B53A-0AC3E58AEB43}" type="parTrans" cxnId="{2948AE03-FD5F-4E71-9375-96E3626708B9}">
      <dgm:prSet/>
      <dgm:spPr/>
      <dgm:t>
        <a:bodyPr/>
        <a:lstStyle/>
        <a:p>
          <a:endParaRPr lang="ru-RU"/>
        </a:p>
      </dgm:t>
    </dgm:pt>
    <dgm:pt modelId="{0B7A025B-01ED-4CC3-8233-1AFB796D03AA}" type="sibTrans" cxnId="{2948AE03-FD5F-4E71-9375-96E3626708B9}">
      <dgm:prSet/>
      <dgm:spPr/>
      <dgm:t>
        <a:bodyPr/>
        <a:lstStyle/>
        <a:p>
          <a:endParaRPr lang="ru-RU"/>
        </a:p>
      </dgm:t>
    </dgm:pt>
    <dgm:pt modelId="{09568626-5601-4AF6-90A2-0A60E0B2A218}">
      <dgm:prSet/>
      <dgm:spPr/>
      <dgm:t>
        <a:bodyPr/>
        <a:lstStyle/>
        <a:p>
          <a:r>
            <a:rPr lang="ru-RU" dirty="0" smtClean="0"/>
            <a:t>повышение уровня социальной активности, активной жизненной позиции обучающихся с ОВЗ;</a:t>
          </a:r>
          <a:endParaRPr lang="ru-RU" dirty="0"/>
        </a:p>
      </dgm:t>
    </dgm:pt>
    <dgm:pt modelId="{7D71652B-6407-4501-92CC-2E837EF2C608}" type="parTrans" cxnId="{BCFC4309-3EB5-435C-B0D6-BC886DAD9E16}">
      <dgm:prSet/>
      <dgm:spPr/>
      <dgm:t>
        <a:bodyPr/>
        <a:lstStyle/>
        <a:p>
          <a:endParaRPr lang="ru-RU"/>
        </a:p>
      </dgm:t>
    </dgm:pt>
    <dgm:pt modelId="{09317270-C8E0-4E6A-885B-C2807062D742}" type="sibTrans" cxnId="{BCFC4309-3EB5-435C-B0D6-BC886DAD9E16}">
      <dgm:prSet/>
      <dgm:spPr/>
      <dgm:t>
        <a:bodyPr/>
        <a:lstStyle/>
        <a:p>
          <a:endParaRPr lang="ru-RU"/>
        </a:p>
      </dgm:t>
    </dgm:pt>
    <dgm:pt modelId="{C66E7B40-129E-4D94-AF5E-1BE25BC8B269}">
      <dgm:prSet/>
      <dgm:spPr/>
      <dgm:t>
        <a:bodyPr/>
        <a:lstStyle/>
        <a:p>
          <a:r>
            <a:rPr lang="ru-RU" smtClean="0"/>
            <a:t>проектирование и разработка интернет сайта, адаптированного к потребностям обучающихся с ОВЗ;</a:t>
          </a:r>
          <a:endParaRPr lang="ru-RU"/>
        </a:p>
      </dgm:t>
    </dgm:pt>
    <dgm:pt modelId="{DD8E3F29-53DA-49B0-B590-D9A917D3B26E}" type="parTrans" cxnId="{6E192775-CEEB-44A6-AE2A-4C2FC553C958}">
      <dgm:prSet/>
      <dgm:spPr/>
      <dgm:t>
        <a:bodyPr/>
        <a:lstStyle/>
        <a:p>
          <a:endParaRPr lang="ru-RU"/>
        </a:p>
      </dgm:t>
    </dgm:pt>
    <dgm:pt modelId="{681C89D4-7EB8-4E67-978C-43DD54CA6015}" type="sibTrans" cxnId="{6E192775-CEEB-44A6-AE2A-4C2FC553C958}">
      <dgm:prSet/>
      <dgm:spPr/>
      <dgm:t>
        <a:bodyPr/>
        <a:lstStyle/>
        <a:p>
          <a:endParaRPr lang="ru-RU"/>
        </a:p>
      </dgm:t>
    </dgm:pt>
    <dgm:pt modelId="{1069EE5C-4559-429F-9A4C-580D812B4F65}">
      <dgm:prSet/>
      <dgm:spPr/>
      <dgm:t>
        <a:bodyPr/>
        <a:lstStyle/>
        <a:p>
          <a:r>
            <a:rPr lang="ru-RU" dirty="0" smtClean="0"/>
            <a:t>внедрение разработанного сайта в образовательный процесс вуза.</a:t>
          </a:r>
          <a:endParaRPr lang="ru-RU" dirty="0"/>
        </a:p>
      </dgm:t>
    </dgm:pt>
    <dgm:pt modelId="{A1D8E74B-8D28-433E-B893-5A45143DCC84}" type="parTrans" cxnId="{63343852-30F7-4532-8D62-6B33F77B291B}">
      <dgm:prSet/>
      <dgm:spPr/>
      <dgm:t>
        <a:bodyPr/>
        <a:lstStyle/>
        <a:p>
          <a:endParaRPr lang="ru-RU"/>
        </a:p>
      </dgm:t>
    </dgm:pt>
    <dgm:pt modelId="{6E448B41-E87A-40FD-935D-CB0B49804AE2}" type="sibTrans" cxnId="{63343852-30F7-4532-8D62-6B33F77B291B}">
      <dgm:prSet/>
      <dgm:spPr/>
      <dgm:t>
        <a:bodyPr/>
        <a:lstStyle/>
        <a:p>
          <a:endParaRPr lang="ru-RU"/>
        </a:p>
      </dgm:t>
    </dgm:pt>
    <dgm:pt modelId="{F61B9753-D6A9-4A28-B368-59A6E14899FE}" type="pres">
      <dgm:prSet presAssocID="{BEF7E44E-8C1C-4202-AEAC-6C8C39E1431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CC247D9-93E1-4AB7-9EAD-52C1BDD1C3A0}" type="pres">
      <dgm:prSet presAssocID="{2CE176AB-0F18-4F66-A0F4-EA40BEFD854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F80854-E53A-4EA9-AB4A-43D7431690C4}" type="pres">
      <dgm:prSet presAssocID="{2CE176AB-0F18-4F66-A0F4-EA40BEFD854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3F8BCA6-A20A-4485-9E8A-A5EC7B80FB44}" type="pres">
      <dgm:prSet presAssocID="{E8DAED97-E511-4576-ABB0-CA4FE56286E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36FAA7D-7058-4286-8AA1-280EFCCE73C8}" type="pres">
      <dgm:prSet presAssocID="{E8DAED97-E511-4576-ABB0-CA4FE56286E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E192775-CEEB-44A6-AE2A-4C2FC553C958}" srcId="{E8DAED97-E511-4576-ABB0-CA4FE56286E4}" destId="{C66E7B40-129E-4D94-AF5E-1BE25BC8B269}" srcOrd="2" destOrd="0" parTransId="{DD8E3F29-53DA-49B0-B590-D9A917D3B26E}" sibTransId="{681C89D4-7EB8-4E67-978C-43DD54CA6015}"/>
    <dgm:cxn modelId="{2948AE03-FD5F-4E71-9375-96E3626708B9}" srcId="{E8DAED97-E511-4576-ABB0-CA4FE56286E4}" destId="{016AD164-32C2-484F-AA72-591645C1901C}" srcOrd="0" destOrd="0" parTransId="{F19DAC59-EDD5-4501-B53A-0AC3E58AEB43}" sibTransId="{0B7A025B-01ED-4CC3-8233-1AFB796D03AA}"/>
    <dgm:cxn modelId="{A9E93557-FC20-45D1-B92C-4A4385C5FE10}" type="presOf" srcId="{2CE176AB-0F18-4F66-A0F4-EA40BEFD8545}" destId="{4CC247D9-93E1-4AB7-9EAD-52C1BDD1C3A0}" srcOrd="0" destOrd="0" presId="urn:microsoft.com/office/officeart/2005/8/layout/vList2"/>
    <dgm:cxn modelId="{0EEB2294-D701-4B8B-BF1B-1909F2449732}" type="presOf" srcId="{016AD164-32C2-484F-AA72-591645C1901C}" destId="{636FAA7D-7058-4286-8AA1-280EFCCE73C8}" srcOrd="0" destOrd="0" presId="urn:microsoft.com/office/officeart/2005/8/layout/vList2"/>
    <dgm:cxn modelId="{1B16043B-4C31-4761-BF34-92DDD1F83748}" type="presOf" srcId="{1069EE5C-4559-429F-9A4C-580D812B4F65}" destId="{636FAA7D-7058-4286-8AA1-280EFCCE73C8}" srcOrd="0" destOrd="3" presId="urn:microsoft.com/office/officeart/2005/8/layout/vList2"/>
    <dgm:cxn modelId="{63343852-30F7-4532-8D62-6B33F77B291B}" srcId="{E8DAED97-E511-4576-ABB0-CA4FE56286E4}" destId="{1069EE5C-4559-429F-9A4C-580D812B4F65}" srcOrd="3" destOrd="0" parTransId="{A1D8E74B-8D28-433E-B893-5A45143DCC84}" sibTransId="{6E448B41-E87A-40FD-935D-CB0B49804AE2}"/>
    <dgm:cxn modelId="{BCFC4309-3EB5-435C-B0D6-BC886DAD9E16}" srcId="{E8DAED97-E511-4576-ABB0-CA4FE56286E4}" destId="{09568626-5601-4AF6-90A2-0A60E0B2A218}" srcOrd="1" destOrd="0" parTransId="{7D71652B-6407-4501-92CC-2E837EF2C608}" sibTransId="{09317270-C8E0-4E6A-885B-C2807062D742}"/>
    <dgm:cxn modelId="{1B0A750D-0383-45CF-B0BF-9E70B8D2559F}" type="presOf" srcId="{BEF7E44E-8C1C-4202-AEAC-6C8C39E14316}" destId="{F61B9753-D6A9-4A28-B368-59A6E14899FE}" srcOrd="0" destOrd="0" presId="urn:microsoft.com/office/officeart/2005/8/layout/vList2"/>
    <dgm:cxn modelId="{D0EEA9A4-7007-44AB-BD30-A107665B1AF7}" type="presOf" srcId="{E8DAED97-E511-4576-ABB0-CA4FE56286E4}" destId="{23F8BCA6-A20A-4485-9E8A-A5EC7B80FB44}" srcOrd="0" destOrd="0" presId="urn:microsoft.com/office/officeart/2005/8/layout/vList2"/>
    <dgm:cxn modelId="{D19D062C-0918-48E8-8E27-6C21C44F211D}" srcId="{2CE176AB-0F18-4F66-A0F4-EA40BEFD8545}" destId="{BD8C0595-F292-4A3C-BAE0-B57FBC41D6A6}" srcOrd="0" destOrd="0" parTransId="{7CFEA23A-7E8D-4302-94A8-EF7CEBEE5790}" sibTransId="{8C81A465-AA25-4699-802F-990E92DFF7A9}"/>
    <dgm:cxn modelId="{B618A69C-D91F-45C7-B962-930B92B2C854}" srcId="{BEF7E44E-8C1C-4202-AEAC-6C8C39E14316}" destId="{2CE176AB-0F18-4F66-A0F4-EA40BEFD8545}" srcOrd="0" destOrd="0" parTransId="{14C3B1E8-5777-4E29-AD16-920A76C26DE1}" sibTransId="{7C8F3680-BBB2-4DF1-B8FD-9DDDD2387EDA}"/>
    <dgm:cxn modelId="{E450EDDF-BFE1-4B04-91E5-CF011EA2DB2F}" type="presOf" srcId="{C66E7B40-129E-4D94-AF5E-1BE25BC8B269}" destId="{636FAA7D-7058-4286-8AA1-280EFCCE73C8}" srcOrd="0" destOrd="2" presId="urn:microsoft.com/office/officeart/2005/8/layout/vList2"/>
    <dgm:cxn modelId="{01DEDD3F-73DA-4852-9320-2917D812DC80}" type="presOf" srcId="{09568626-5601-4AF6-90A2-0A60E0B2A218}" destId="{636FAA7D-7058-4286-8AA1-280EFCCE73C8}" srcOrd="0" destOrd="1" presId="urn:microsoft.com/office/officeart/2005/8/layout/vList2"/>
    <dgm:cxn modelId="{07C92FC9-49DE-4C36-8736-C62F2D5AE3B6}" srcId="{BEF7E44E-8C1C-4202-AEAC-6C8C39E14316}" destId="{E8DAED97-E511-4576-ABB0-CA4FE56286E4}" srcOrd="1" destOrd="0" parTransId="{B0D2997C-D295-40FF-B565-F8C37B088897}" sibTransId="{F2C7C8C6-F252-4FB9-B5B1-E72E5DE7801D}"/>
    <dgm:cxn modelId="{3F86834B-C0A6-416E-ADF4-64579FA056E4}" type="presOf" srcId="{BD8C0595-F292-4A3C-BAE0-B57FBC41D6A6}" destId="{0FF80854-E53A-4EA9-AB4A-43D7431690C4}" srcOrd="0" destOrd="0" presId="urn:microsoft.com/office/officeart/2005/8/layout/vList2"/>
    <dgm:cxn modelId="{DEB0E8A9-F4A4-4003-901C-76D1694A9377}" type="presParOf" srcId="{F61B9753-D6A9-4A28-B368-59A6E14899FE}" destId="{4CC247D9-93E1-4AB7-9EAD-52C1BDD1C3A0}" srcOrd="0" destOrd="0" presId="urn:microsoft.com/office/officeart/2005/8/layout/vList2"/>
    <dgm:cxn modelId="{1DE92584-4676-4603-A9AF-42871CC7BE44}" type="presParOf" srcId="{F61B9753-D6A9-4A28-B368-59A6E14899FE}" destId="{0FF80854-E53A-4EA9-AB4A-43D7431690C4}" srcOrd="1" destOrd="0" presId="urn:microsoft.com/office/officeart/2005/8/layout/vList2"/>
    <dgm:cxn modelId="{4FDEFAA2-55A3-4FA2-B6E7-4C4F82E37638}" type="presParOf" srcId="{F61B9753-D6A9-4A28-B368-59A6E14899FE}" destId="{23F8BCA6-A20A-4485-9E8A-A5EC7B80FB44}" srcOrd="2" destOrd="0" presId="urn:microsoft.com/office/officeart/2005/8/layout/vList2"/>
    <dgm:cxn modelId="{CE9ECE92-4DAA-4254-920B-6A7729566312}" type="presParOf" srcId="{F61B9753-D6A9-4A28-B368-59A6E14899FE}" destId="{636FAA7D-7058-4286-8AA1-280EFCCE73C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26C5C2-D432-49CA-87C9-A6B94A777F91}" type="doc">
      <dgm:prSet loTypeId="urn:microsoft.com/office/officeart/2005/8/layout/target3" loCatId="list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ru-RU"/>
        </a:p>
      </dgm:t>
    </dgm:pt>
    <dgm:pt modelId="{83DAED19-5B01-42CF-826E-8AE0A546DC6E}">
      <dgm:prSet phldrT="[Текст]"/>
      <dgm:spPr/>
      <dgm:t>
        <a:bodyPr/>
        <a:lstStyle/>
        <a:p>
          <a:r>
            <a:rPr lang="ru-RU" dirty="0" smtClean="0"/>
            <a:t>Расширение круга познавательных интересов обучающихся с ОВЗ.</a:t>
          </a:r>
          <a:endParaRPr lang="ru-RU" dirty="0"/>
        </a:p>
      </dgm:t>
    </dgm:pt>
    <dgm:pt modelId="{C893F5E2-3182-4E22-84E5-2640571CEA26}" type="parTrans" cxnId="{7B39BD2D-E2F1-4A8A-A555-80D09A2B04A9}">
      <dgm:prSet/>
      <dgm:spPr/>
      <dgm:t>
        <a:bodyPr/>
        <a:lstStyle/>
        <a:p>
          <a:endParaRPr lang="ru-RU"/>
        </a:p>
      </dgm:t>
    </dgm:pt>
    <dgm:pt modelId="{123B5720-3067-4B44-B201-53FBE7CDC5EA}" type="sibTrans" cxnId="{7B39BD2D-E2F1-4A8A-A555-80D09A2B04A9}">
      <dgm:prSet/>
      <dgm:spPr/>
      <dgm:t>
        <a:bodyPr/>
        <a:lstStyle/>
        <a:p>
          <a:endParaRPr lang="ru-RU"/>
        </a:p>
      </dgm:t>
    </dgm:pt>
    <dgm:pt modelId="{50CCEFC3-A831-49BB-A358-379B9430D208}">
      <dgm:prSet phldrT="[Текст]"/>
      <dgm:spPr/>
      <dgm:t>
        <a:bodyPr/>
        <a:lstStyle/>
        <a:p>
          <a:r>
            <a:rPr lang="ru-RU" dirty="0" smtClean="0"/>
            <a:t>Повышение коммуникативных способностей и навыков, повышение социальной активности обучающихся с ОВЗ</a:t>
          </a:r>
          <a:endParaRPr lang="ru-RU" dirty="0"/>
        </a:p>
      </dgm:t>
    </dgm:pt>
    <dgm:pt modelId="{B737E9CE-8C85-4537-B376-D3BF2EC6CF9E}" type="parTrans" cxnId="{9D3D5A95-C69F-4B66-808D-BD37FCCA2A25}">
      <dgm:prSet/>
      <dgm:spPr/>
      <dgm:t>
        <a:bodyPr/>
        <a:lstStyle/>
        <a:p>
          <a:endParaRPr lang="ru-RU"/>
        </a:p>
      </dgm:t>
    </dgm:pt>
    <dgm:pt modelId="{65E6C207-CB26-4D6C-A99F-7F7A9134EF95}" type="sibTrans" cxnId="{9D3D5A95-C69F-4B66-808D-BD37FCCA2A25}">
      <dgm:prSet/>
      <dgm:spPr/>
      <dgm:t>
        <a:bodyPr/>
        <a:lstStyle/>
        <a:p>
          <a:endParaRPr lang="ru-RU"/>
        </a:p>
      </dgm:t>
    </dgm:pt>
    <dgm:pt modelId="{37D051FC-AFC9-4CE7-A045-561ACB8A2FE9}">
      <dgm:prSet phldrT="[Текст]"/>
      <dgm:spPr/>
      <dgm:t>
        <a:bodyPr/>
        <a:lstStyle/>
        <a:p>
          <a:r>
            <a:rPr lang="ru-RU" dirty="0" smtClean="0"/>
            <a:t>Формирование навыков общения со студентами с ОВЗ обычных студентов и преподавателей</a:t>
          </a:r>
          <a:endParaRPr lang="ru-RU" dirty="0"/>
        </a:p>
      </dgm:t>
    </dgm:pt>
    <dgm:pt modelId="{2788EA6A-FC1F-4EFD-8A40-BE2DA7889D82}" type="parTrans" cxnId="{C80D4CE0-951E-4BD1-8573-B52D9BB8D955}">
      <dgm:prSet/>
      <dgm:spPr/>
      <dgm:t>
        <a:bodyPr/>
        <a:lstStyle/>
        <a:p>
          <a:endParaRPr lang="ru-RU"/>
        </a:p>
      </dgm:t>
    </dgm:pt>
    <dgm:pt modelId="{F6B69837-50DB-4E1F-A1B4-5D4EC5F8F129}" type="sibTrans" cxnId="{C80D4CE0-951E-4BD1-8573-B52D9BB8D955}">
      <dgm:prSet/>
      <dgm:spPr/>
      <dgm:t>
        <a:bodyPr/>
        <a:lstStyle/>
        <a:p>
          <a:endParaRPr lang="ru-RU"/>
        </a:p>
      </dgm:t>
    </dgm:pt>
    <dgm:pt modelId="{EF96F7C2-9E4F-440D-87F7-BF59CC0570B4}">
      <dgm:prSet phldrT="[Текст]"/>
      <dgm:spPr/>
      <dgm:t>
        <a:bodyPr/>
        <a:lstStyle/>
        <a:p>
          <a:r>
            <a:rPr lang="ru-RU" dirty="0" smtClean="0"/>
            <a:t>Развитие толерантного отношения к студентам с особенностями развития</a:t>
          </a:r>
          <a:endParaRPr lang="ru-RU" dirty="0"/>
        </a:p>
      </dgm:t>
    </dgm:pt>
    <dgm:pt modelId="{CBE91EB6-2EF7-4793-A98B-E98831D8D948}" type="parTrans" cxnId="{B892EBFD-A735-44D7-987E-7D0C2E4359A8}">
      <dgm:prSet/>
      <dgm:spPr/>
      <dgm:t>
        <a:bodyPr/>
        <a:lstStyle/>
        <a:p>
          <a:endParaRPr lang="ru-RU"/>
        </a:p>
      </dgm:t>
    </dgm:pt>
    <dgm:pt modelId="{92999F3A-748D-4380-A18F-FE82AF69C47F}" type="sibTrans" cxnId="{B892EBFD-A735-44D7-987E-7D0C2E4359A8}">
      <dgm:prSet/>
      <dgm:spPr/>
      <dgm:t>
        <a:bodyPr/>
        <a:lstStyle/>
        <a:p>
          <a:endParaRPr lang="ru-RU"/>
        </a:p>
      </dgm:t>
    </dgm:pt>
    <dgm:pt modelId="{6C3B9125-C3E7-4951-8609-2F970E1272DA}" type="pres">
      <dgm:prSet presAssocID="{A226C5C2-D432-49CA-87C9-A6B94A777F9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1C55E17-1914-4703-ADAC-53BE27394A2D}" type="pres">
      <dgm:prSet presAssocID="{83DAED19-5B01-42CF-826E-8AE0A546DC6E}" presName="circle1" presStyleLbl="node1" presStyleIdx="0" presStyleCnt="4"/>
      <dgm:spPr/>
    </dgm:pt>
    <dgm:pt modelId="{E383241D-BB1D-478C-BF65-8A244A5882F2}" type="pres">
      <dgm:prSet presAssocID="{83DAED19-5B01-42CF-826E-8AE0A546DC6E}" presName="space" presStyleCnt="0"/>
      <dgm:spPr/>
    </dgm:pt>
    <dgm:pt modelId="{3DA00410-D952-465C-99CD-C330D53AA66A}" type="pres">
      <dgm:prSet presAssocID="{83DAED19-5B01-42CF-826E-8AE0A546DC6E}" presName="rect1" presStyleLbl="alignAcc1" presStyleIdx="0" presStyleCnt="4"/>
      <dgm:spPr/>
      <dgm:t>
        <a:bodyPr/>
        <a:lstStyle/>
        <a:p>
          <a:endParaRPr lang="ru-RU"/>
        </a:p>
      </dgm:t>
    </dgm:pt>
    <dgm:pt modelId="{5838E096-F7E6-4323-A91D-EC0A23D1020D}" type="pres">
      <dgm:prSet presAssocID="{50CCEFC3-A831-49BB-A358-379B9430D208}" presName="vertSpace2" presStyleLbl="node1" presStyleIdx="0" presStyleCnt="4"/>
      <dgm:spPr/>
    </dgm:pt>
    <dgm:pt modelId="{DF8D3ED4-35DE-4E7B-8CB7-B8940EE4B76D}" type="pres">
      <dgm:prSet presAssocID="{50CCEFC3-A831-49BB-A358-379B9430D208}" presName="circle2" presStyleLbl="node1" presStyleIdx="1" presStyleCnt="4"/>
      <dgm:spPr/>
    </dgm:pt>
    <dgm:pt modelId="{EDF13648-F644-42EF-839D-7CDD74CD38A4}" type="pres">
      <dgm:prSet presAssocID="{50CCEFC3-A831-49BB-A358-379B9430D208}" presName="rect2" presStyleLbl="alignAcc1" presStyleIdx="1" presStyleCnt="4"/>
      <dgm:spPr/>
      <dgm:t>
        <a:bodyPr/>
        <a:lstStyle/>
        <a:p>
          <a:endParaRPr lang="ru-RU"/>
        </a:p>
      </dgm:t>
    </dgm:pt>
    <dgm:pt modelId="{8547B5E2-C13D-4731-8908-D9795C5C6EC8}" type="pres">
      <dgm:prSet presAssocID="{37D051FC-AFC9-4CE7-A045-561ACB8A2FE9}" presName="vertSpace3" presStyleLbl="node1" presStyleIdx="1" presStyleCnt="4"/>
      <dgm:spPr/>
    </dgm:pt>
    <dgm:pt modelId="{4921DF3D-FC47-436D-A9BD-A520A25F0AC9}" type="pres">
      <dgm:prSet presAssocID="{37D051FC-AFC9-4CE7-A045-561ACB8A2FE9}" presName="circle3" presStyleLbl="node1" presStyleIdx="2" presStyleCnt="4"/>
      <dgm:spPr/>
    </dgm:pt>
    <dgm:pt modelId="{00F00CD0-FB15-4D8A-9AD0-360BCC6F673F}" type="pres">
      <dgm:prSet presAssocID="{37D051FC-AFC9-4CE7-A045-561ACB8A2FE9}" presName="rect3" presStyleLbl="alignAcc1" presStyleIdx="2" presStyleCnt="4"/>
      <dgm:spPr/>
      <dgm:t>
        <a:bodyPr/>
        <a:lstStyle/>
        <a:p>
          <a:endParaRPr lang="ru-RU"/>
        </a:p>
      </dgm:t>
    </dgm:pt>
    <dgm:pt modelId="{4934C52D-ADC1-4654-8958-36D6EEFE7F7F}" type="pres">
      <dgm:prSet presAssocID="{EF96F7C2-9E4F-440D-87F7-BF59CC0570B4}" presName="vertSpace4" presStyleLbl="node1" presStyleIdx="2" presStyleCnt="4"/>
      <dgm:spPr/>
    </dgm:pt>
    <dgm:pt modelId="{57930A88-C739-4B67-BEDA-860772A1CD0A}" type="pres">
      <dgm:prSet presAssocID="{EF96F7C2-9E4F-440D-87F7-BF59CC0570B4}" presName="circle4" presStyleLbl="node1" presStyleIdx="3" presStyleCnt="4"/>
      <dgm:spPr/>
    </dgm:pt>
    <dgm:pt modelId="{3AEA2EA7-855D-44A3-9B98-548AF38A2C24}" type="pres">
      <dgm:prSet presAssocID="{EF96F7C2-9E4F-440D-87F7-BF59CC0570B4}" presName="rect4" presStyleLbl="alignAcc1" presStyleIdx="3" presStyleCnt="4"/>
      <dgm:spPr/>
      <dgm:t>
        <a:bodyPr/>
        <a:lstStyle/>
        <a:p>
          <a:endParaRPr lang="ru-RU"/>
        </a:p>
      </dgm:t>
    </dgm:pt>
    <dgm:pt modelId="{1E1EB99D-1C45-4796-8A8D-A6F7AC8A5282}" type="pres">
      <dgm:prSet presAssocID="{83DAED19-5B01-42CF-826E-8AE0A546DC6E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870D910-0911-4437-A581-EE561330347F}" type="pres">
      <dgm:prSet presAssocID="{50CCEFC3-A831-49BB-A358-379B9430D208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641ED8-67FF-4E36-A34A-C347E7593E9C}" type="pres">
      <dgm:prSet presAssocID="{37D051FC-AFC9-4CE7-A045-561ACB8A2FE9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D69012-D170-4BD7-85F0-B764D81B8F5F}" type="pres">
      <dgm:prSet presAssocID="{EF96F7C2-9E4F-440D-87F7-BF59CC0570B4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5E8F826-CF71-4727-ABE6-75A7417239AF}" type="presOf" srcId="{37D051FC-AFC9-4CE7-A045-561ACB8A2FE9}" destId="{00F00CD0-FB15-4D8A-9AD0-360BCC6F673F}" srcOrd="0" destOrd="0" presId="urn:microsoft.com/office/officeart/2005/8/layout/target3"/>
    <dgm:cxn modelId="{29BE34D1-0C84-4F7B-A6DA-2A4BB970F63A}" type="presOf" srcId="{83DAED19-5B01-42CF-826E-8AE0A546DC6E}" destId="{3DA00410-D952-465C-99CD-C330D53AA66A}" srcOrd="0" destOrd="0" presId="urn:microsoft.com/office/officeart/2005/8/layout/target3"/>
    <dgm:cxn modelId="{7B39BD2D-E2F1-4A8A-A555-80D09A2B04A9}" srcId="{A226C5C2-D432-49CA-87C9-A6B94A777F91}" destId="{83DAED19-5B01-42CF-826E-8AE0A546DC6E}" srcOrd="0" destOrd="0" parTransId="{C893F5E2-3182-4E22-84E5-2640571CEA26}" sibTransId="{123B5720-3067-4B44-B201-53FBE7CDC5EA}"/>
    <dgm:cxn modelId="{FCF1ECE4-DADC-4819-B215-046F4F26DB6B}" type="presOf" srcId="{EF96F7C2-9E4F-440D-87F7-BF59CC0570B4}" destId="{1ED69012-D170-4BD7-85F0-B764D81B8F5F}" srcOrd="1" destOrd="0" presId="urn:microsoft.com/office/officeart/2005/8/layout/target3"/>
    <dgm:cxn modelId="{5BE8A7FE-40B5-4953-8BB8-0C2F1D612E48}" type="presOf" srcId="{83DAED19-5B01-42CF-826E-8AE0A546DC6E}" destId="{1E1EB99D-1C45-4796-8A8D-A6F7AC8A5282}" srcOrd="1" destOrd="0" presId="urn:microsoft.com/office/officeart/2005/8/layout/target3"/>
    <dgm:cxn modelId="{B892EBFD-A735-44D7-987E-7D0C2E4359A8}" srcId="{A226C5C2-D432-49CA-87C9-A6B94A777F91}" destId="{EF96F7C2-9E4F-440D-87F7-BF59CC0570B4}" srcOrd="3" destOrd="0" parTransId="{CBE91EB6-2EF7-4793-A98B-E98831D8D948}" sibTransId="{92999F3A-748D-4380-A18F-FE82AF69C47F}"/>
    <dgm:cxn modelId="{67224D16-78C4-4C09-AB16-E7FB4A099FF6}" type="presOf" srcId="{EF96F7C2-9E4F-440D-87F7-BF59CC0570B4}" destId="{3AEA2EA7-855D-44A3-9B98-548AF38A2C24}" srcOrd="0" destOrd="0" presId="urn:microsoft.com/office/officeart/2005/8/layout/target3"/>
    <dgm:cxn modelId="{B31BADE5-9992-438E-B5BA-4B5EFB3F74F0}" type="presOf" srcId="{50CCEFC3-A831-49BB-A358-379B9430D208}" destId="{A870D910-0911-4437-A581-EE561330347F}" srcOrd="1" destOrd="0" presId="urn:microsoft.com/office/officeart/2005/8/layout/target3"/>
    <dgm:cxn modelId="{9D3D5A95-C69F-4B66-808D-BD37FCCA2A25}" srcId="{A226C5C2-D432-49CA-87C9-A6B94A777F91}" destId="{50CCEFC3-A831-49BB-A358-379B9430D208}" srcOrd="1" destOrd="0" parTransId="{B737E9CE-8C85-4537-B376-D3BF2EC6CF9E}" sibTransId="{65E6C207-CB26-4D6C-A99F-7F7A9134EF95}"/>
    <dgm:cxn modelId="{4469F6A8-E994-4DCC-9087-122C5896CB63}" type="presOf" srcId="{50CCEFC3-A831-49BB-A358-379B9430D208}" destId="{EDF13648-F644-42EF-839D-7CDD74CD38A4}" srcOrd="0" destOrd="0" presId="urn:microsoft.com/office/officeart/2005/8/layout/target3"/>
    <dgm:cxn modelId="{C80D4CE0-951E-4BD1-8573-B52D9BB8D955}" srcId="{A226C5C2-D432-49CA-87C9-A6B94A777F91}" destId="{37D051FC-AFC9-4CE7-A045-561ACB8A2FE9}" srcOrd="2" destOrd="0" parTransId="{2788EA6A-FC1F-4EFD-8A40-BE2DA7889D82}" sibTransId="{F6B69837-50DB-4E1F-A1B4-5D4EC5F8F129}"/>
    <dgm:cxn modelId="{59362A81-0964-4A75-B17C-6A72F3CE9B49}" type="presOf" srcId="{37D051FC-AFC9-4CE7-A045-561ACB8A2FE9}" destId="{E6641ED8-67FF-4E36-A34A-C347E7593E9C}" srcOrd="1" destOrd="0" presId="urn:microsoft.com/office/officeart/2005/8/layout/target3"/>
    <dgm:cxn modelId="{9AB9895C-7CCD-4278-91CF-F7D543CDA3FF}" type="presOf" srcId="{A226C5C2-D432-49CA-87C9-A6B94A777F91}" destId="{6C3B9125-C3E7-4951-8609-2F970E1272DA}" srcOrd="0" destOrd="0" presId="urn:microsoft.com/office/officeart/2005/8/layout/target3"/>
    <dgm:cxn modelId="{58627905-93B6-476C-A12A-F82F2EB5C275}" type="presParOf" srcId="{6C3B9125-C3E7-4951-8609-2F970E1272DA}" destId="{61C55E17-1914-4703-ADAC-53BE27394A2D}" srcOrd="0" destOrd="0" presId="urn:microsoft.com/office/officeart/2005/8/layout/target3"/>
    <dgm:cxn modelId="{32F8FBC7-EA31-4E23-848B-86E69A4CD8E1}" type="presParOf" srcId="{6C3B9125-C3E7-4951-8609-2F970E1272DA}" destId="{E383241D-BB1D-478C-BF65-8A244A5882F2}" srcOrd="1" destOrd="0" presId="urn:microsoft.com/office/officeart/2005/8/layout/target3"/>
    <dgm:cxn modelId="{5613FECB-F00C-4E2A-8378-C0ACAA310441}" type="presParOf" srcId="{6C3B9125-C3E7-4951-8609-2F970E1272DA}" destId="{3DA00410-D952-465C-99CD-C330D53AA66A}" srcOrd="2" destOrd="0" presId="urn:microsoft.com/office/officeart/2005/8/layout/target3"/>
    <dgm:cxn modelId="{65312D47-A6E0-440A-9B06-7B919D74A6D3}" type="presParOf" srcId="{6C3B9125-C3E7-4951-8609-2F970E1272DA}" destId="{5838E096-F7E6-4323-A91D-EC0A23D1020D}" srcOrd="3" destOrd="0" presId="urn:microsoft.com/office/officeart/2005/8/layout/target3"/>
    <dgm:cxn modelId="{D451C2AE-9A1D-4FAD-83D1-5B948BCB7CB9}" type="presParOf" srcId="{6C3B9125-C3E7-4951-8609-2F970E1272DA}" destId="{DF8D3ED4-35DE-4E7B-8CB7-B8940EE4B76D}" srcOrd="4" destOrd="0" presId="urn:microsoft.com/office/officeart/2005/8/layout/target3"/>
    <dgm:cxn modelId="{3A0799F6-9BCE-4DBB-9A39-40EDB0E071A6}" type="presParOf" srcId="{6C3B9125-C3E7-4951-8609-2F970E1272DA}" destId="{EDF13648-F644-42EF-839D-7CDD74CD38A4}" srcOrd="5" destOrd="0" presId="urn:microsoft.com/office/officeart/2005/8/layout/target3"/>
    <dgm:cxn modelId="{F982EF8B-418F-4378-9F97-97EF6CF61DDF}" type="presParOf" srcId="{6C3B9125-C3E7-4951-8609-2F970E1272DA}" destId="{8547B5E2-C13D-4731-8908-D9795C5C6EC8}" srcOrd="6" destOrd="0" presId="urn:microsoft.com/office/officeart/2005/8/layout/target3"/>
    <dgm:cxn modelId="{E275D501-0B21-4582-A6AC-D6FC3DB3D5AE}" type="presParOf" srcId="{6C3B9125-C3E7-4951-8609-2F970E1272DA}" destId="{4921DF3D-FC47-436D-A9BD-A520A25F0AC9}" srcOrd="7" destOrd="0" presId="urn:microsoft.com/office/officeart/2005/8/layout/target3"/>
    <dgm:cxn modelId="{A1ABC6C8-05CC-47D5-A8DC-806620485654}" type="presParOf" srcId="{6C3B9125-C3E7-4951-8609-2F970E1272DA}" destId="{00F00CD0-FB15-4D8A-9AD0-360BCC6F673F}" srcOrd="8" destOrd="0" presId="urn:microsoft.com/office/officeart/2005/8/layout/target3"/>
    <dgm:cxn modelId="{D6CAE3C5-686E-46FD-A72C-7C7FAD672790}" type="presParOf" srcId="{6C3B9125-C3E7-4951-8609-2F970E1272DA}" destId="{4934C52D-ADC1-4654-8958-36D6EEFE7F7F}" srcOrd="9" destOrd="0" presId="urn:microsoft.com/office/officeart/2005/8/layout/target3"/>
    <dgm:cxn modelId="{0D6C47F8-B58A-4ACB-B4DD-5CE9B8B12B1F}" type="presParOf" srcId="{6C3B9125-C3E7-4951-8609-2F970E1272DA}" destId="{57930A88-C739-4B67-BEDA-860772A1CD0A}" srcOrd="10" destOrd="0" presId="urn:microsoft.com/office/officeart/2005/8/layout/target3"/>
    <dgm:cxn modelId="{DE5A5E8E-1F8D-44C2-BD1B-6ADCFCCC4D3A}" type="presParOf" srcId="{6C3B9125-C3E7-4951-8609-2F970E1272DA}" destId="{3AEA2EA7-855D-44A3-9B98-548AF38A2C24}" srcOrd="11" destOrd="0" presId="urn:microsoft.com/office/officeart/2005/8/layout/target3"/>
    <dgm:cxn modelId="{F66E52EF-0BAD-4859-A966-5AF998107DF2}" type="presParOf" srcId="{6C3B9125-C3E7-4951-8609-2F970E1272DA}" destId="{1E1EB99D-1C45-4796-8A8D-A6F7AC8A5282}" srcOrd="12" destOrd="0" presId="urn:microsoft.com/office/officeart/2005/8/layout/target3"/>
    <dgm:cxn modelId="{24FEDA31-75DD-40D8-8E18-684C0948DA73}" type="presParOf" srcId="{6C3B9125-C3E7-4951-8609-2F970E1272DA}" destId="{A870D910-0911-4437-A581-EE561330347F}" srcOrd="13" destOrd="0" presId="urn:microsoft.com/office/officeart/2005/8/layout/target3"/>
    <dgm:cxn modelId="{F22592B1-B2FC-4909-81A5-ABCE4E433F96}" type="presParOf" srcId="{6C3B9125-C3E7-4951-8609-2F970E1272DA}" destId="{E6641ED8-67FF-4E36-A34A-C347E7593E9C}" srcOrd="14" destOrd="0" presId="urn:microsoft.com/office/officeart/2005/8/layout/target3"/>
    <dgm:cxn modelId="{68C34DC2-DEAC-40E6-867B-0652AD344E76}" type="presParOf" srcId="{6C3B9125-C3E7-4951-8609-2F970E1272DA}" destId="{1ED69012-D170-4BD7-85F0-B764D81B8F5F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DFDAD5-0416-48E6-8A18-53BAE066CCFE}" type="doc">
      <dgm:prSet loTypeId="urn:microsoft.com/office/officeart/2005/8/layout/process5" loCatId="process" qsTypeId="urn:microsoft.com/office/officeart/2005/8/quickstyle/simple5" qsCatId="simple" csTypeId="urn:microsoft.com/office/officeart/2005/8/colors/colorful1#2" csCatId="colorful" phldr="1"/>
      <dgm:spPr/>
      <dgm:t>
        <a:bodyPr/>
        <a:lstStyle/>
        <a:p>
          <a:endParaRPr lang="ru-RU"/>
        </a:p>
      </dgm:t>
    </dgm:pt>
    <dgm:pt modelId="{A5948035-88C7-4DBB-8AD2-0241F99E91E6}">
      <dgm:prSet phldrT="[Текст]" custT="1"/>
      <dgm:spPr/>
      <dgm:t>
        <a:bodyPr/>
        <a:lstStyle/>
        <a:p>
          <a:r>
            <a:rPr lang="ru-RU" sz="1400" dirty="0" smtClean="0"/>
            <a:t>1. Подготовительный этап. Формулирование цели и задач проекта.</a:t>
          </a:r>
          <a:endParaRPr lang="ru-RU" sz="1400" dirty="0"/>
        </a:p>
      </dgm:t>
    </dgm:pt>
    <dgm:pt modelId="{5E73899F-A877-44A4-8463-3086AD41451D}" type="parTrans" cxnId="{848F8D7B-0DD3-42E1-9B61-9492536683C0}">
      <dgm:prSet/>
      <dgm:spPr/>
      <dgm:t>
        <a:bodyPr/>
        <a:lstStyle/>
        <a:p>
          <a:endParaRPr lang="ru-RU"/>
        </a:p>
      </dgm:t>
    </dgm:pt>
    <dgm:pt modelId="{F4E94288-0835-47C2-B5C5-149FAC4E4B2C}" type="sibTrans" cxnId="{848F8D7B-0DD3-42E1-9B61-9492536683C0}">
      <dgm:prSet custT="1"/>
      <dgm:spPr/>
      <dgm:t>
        <a:bodyPr/>
        <a:lstStyle/>
        <a:p>
          <a:endParaRPr lang="ru-RU" sz="1100"/>
        </a:p>
      </dgm:t>
    </dgm:pt>
    <dgm:pt modelId="{129E8949-AF93-4491-95A9-7895DDCA9FFC}">
      <dgm:prSet phldrT="[Текст]" custT="1"/>
      <dgm:spPr/>
      <dgm:t>
        <a:bodyPr/>
        <a:lstStyle/>
        <a:p>
          <a:r>
            <a:rPr lang="ru-RU" sz="1400" dirty="0" smtClean="0"/>
            <a:t>2. Формирование группы участников проекта по созданию интернет сайта.</a:t>
          </a:r>
          <a:endParaRPr lang="ru-RU" sz="1400" dirty="0"/>
        </a:p>
      </dgm:t>
    </dgm:pt>
    <dgm:pt modelId="{83A23C23-7A2E-44FC-ACE6-1A9A616D3FAE}" type="parTrans" cxnId="{86C799F3-6FE7-4FB6-92CB-F643D8B2F211}">
      <dgm:prSet/>
      <dgm:spPr/>
      <dgm:t>
        <a:bodyPr/>
        <a:lstStyle/>
        <a:p>
          <a:endParaRPr lang="ru-RU"/>
        </a:p>
      </dgm:t>
    </dgm:pt>
    <dgm:pt modelId="{7ACA8D9D-D1E9-4B7A-88B4-F3A0716034EE}" type="sibTrans" cxnId="{86C799F3-6FE7-4FB6-92CB-F643D8B2F211}">
      <dgm:prSet custT="1"/>
      <dgm:spPr/>
      <dgm:t>
        <a:bodyPr/>
        <a:lstStyle/>
        <a:p>
          <a:endParaRPr lang="ru-RU" sz="1100"/>
        </a:p>
      </dgm:t>
    </dgm:pt>
    <dgm:pt modelId="{EBDE7EE9-D13B-45E8-9BDC-FB612A994229}">
      <dgm:prSet phldrT="[Текст]" custT="1"/>
      <dgm:spPr/>
      <dgm:t>
        <a:bodyPr/>
        <a:lstStyle/>
        <a:p>
          <a:r>
            <a:rPr lang="ru-RU" sz="1200" dirty="0" smtClean="0"/>
            <a:t>3. Сбор информации (отделы УВСР, социальной защиты, деканаты, родительский совет).</a:t>
          </a:r>
          <a:endParaRPr lang="ru-RU" sz="1200" dirty="0"/>
        </a:p>
      </dgm:t>
    </dgm:pt>
    <dgm:pt modelId="{CE4061AB-4388-4F2D-B1A6-A01EFB0F8113}" type="parTrans" cxnId="{F3E54784-A6C9-4C42-BD66-38D09A668DC2}">
      <dgm:prSet/>
      <dgm:spPr/>
      <dgm:t>
        <a:bodyPr/>
        <a:lstStyle/>
        <a:p>
          <a:endParaRPr lang="ru-RU"/>
        </a:p>
      </dgm:t>
    </dgm:pt>
    <dgm:pt modelId="{92D2F886-BE4E-497D-AF8A-254BE3A4F29F}" type="sibTrans" cxnId="{F3E54784-A6C9-4C42-BD66-38D09A668DC2}">
      <dgm:prSet custT="1"/>
      <dgm:spPr/>
      <dgm:t>
        <a:bodyPr/>
        <a:lstStyle/>
        <a:p>
          <a:endParaRPr lang="ru-RU" sz="1100"/>
        </a:p>
      </dgm:t>
    </dgm:pt>
    <dgm:pt modelId="{36020AFC-9FB5-41F7-B66C-C6692B7A17EA}">
      <dgm:prSet phldrT="[Текст]" custT="1"/>
      <dgm:spPr/>
      <dgm:t>
        <a:bodyPr/>
        <a:lstStyle/>
        <a:p>
          <a:r>
            <a:rPr lang="ru-RU" sz="1400" dirty="0" smtClean="0"/>
            <a:t>4. Формулирование целей и задач сайта.</a:t>
          </a:r>
          <a:endParaRPr lang="ru-RU" sz="1400" dirty="0"/>
        </a:p>
      </dgm:t>
    </dgm:pt>
    <dgm:pt modelId="{3B0315D5-5C74-4C44-BFB5-81DC81CF5CC8}" type="parTrans" cxnId="{AAA21B54-FA0D-4241-9699-51E2B67A33DE}">
      <dgm:prSet/>
      <dgm:spPr/>
      <dgm:t>
        <a:bodyPr/>
        <a:lstStyle/>
        <a:p>
          <a:endParaRPr lang="ru-RU"/>
        </a:p>
      </dgm:t>
    </dgm:pt>
    <dgm:pt modelId="{1C613E51-6AA1-4E3B-B6C3-8B244309E810}" type="sibTrans" cxnId="{AAA21B54-FA0D-4241-9699-51E2B67A33DE}">
      <dgm:prSet custT="1"/>
      <dgm:spPr/>
      <dgm:t>
        <a:bodyPr/>
        <a:lstStyle/>
        <a:p>
          <a:endParaRPr lang="ru-RU" sz="1100"/>
        </a:p>
      </dgm:t>
    </dgm:pt>
    <dgm:pt modelId="{1625F77A-69C9-49A0-827F-E99B3A57F58D}">
      <dgm:prSet phldrT="[Текст]" custT="1"/>
      <dgm:spPr/>
      <dgm:t>
        <a:bodyPr/>
        <a:lstStyle/>
        <a:p>
          <a:r>
            <a:rPr lang="ru-RU" sz="1400" dirty="0" smtClean="0"/>
            <a:t>5. Разработка структуры, интерфейса сайта</a:t>
          </a:r>
          <a:endParaRPr lang="ru-RU" sz="1400" dirty="0"/>
        </a:p>
      </dgm:t>
    </dgm:pt>
    <dgm:pt modelId="{F48B009E-30C1-4CA8-9AD3-5CB9144DBF6A}" type="parTrans" cxnId="{20097590-E815-4330-958F-BA0F62FE9649}">
      <dgm:prSet/>
      <dgm:spPr/>
      <dgm:t>
        <a:bodyPr/>
        <a:lstStyle/>
        <a:p>
          <a:endParaRPr lang="ru-RU"/>
        </a:p>
      </dgm:t>
    </dgm:pt>
    <dgm:pt modelId="{E1F80F2E-CA3C-42DF-9A20-E78E375201B8}" type="sibTrans" cxnId="{20097590-E815-4330-958F-BA0F62FE9649}">
      <dgm:prSet custT="1"/>
      <dgm:spPr/>
      <dgm:t>
        <a:bodyPr/>
        <a:lstStyle/>
        <a:p>
          <a:endParaRPr lang="ru-RU" sz="1100"/>
        </a:p>
      </dgm:t>
    </dgm:pt>
    <dgm:pt modelId="{2C6226B9-53A6-47B7-BC60-CC19FC9FF962}">
      <dgm:prSet phldrT="[Текст]" custT="1"/>
      <dgm:spPr/>
      <dgm:t>
        <a:bodyPr/>
        <a:lstStyle/>
        <a:p>
          <a:r>
            <a:rPr lang="ru-RU" sz="1400" dirty="0" smtClean="0"/>
            <a:t>6. Разработка </a:t>
          </a:r>
          <a:r>
            <a:rPr lang="en-US" sz="1400" dirty="0" smtClean="0"/>
            <a:t>Web- </a:t>
          </a:r>
          <a:r>
            <a:rPr lang="ru-RU" sz="1400" dirty="0" smtClean="0"/>
            <a:t>дизайна сайта</a:t>
          </a:r>
          <a:endParaRPr lang="ru-RU" sz="1400" dirty="0"/>
        </a:p>
      </dgm:t>
    </dgm:pt>
    <dgm:pt modelId="{19753754-351E-446C-9ABF-FA624CB9ADCB}" type="parTrans" cxnId="{7674D638-D687-4ED5-A756-C4E9F3FE7B01}">
      <dgm:prSet/>
      <dgm:spPr/>
      <dgm:t>
        <a:bodyPr/>
        <a:lstStyle/>
        <a:p>
          <a:endParaRPr lang="ru-RU"/>
        </a:p>
      </dgm:t>
    </dgm:pt>
    <dgm:pt modelId="{1B9142F2-FFFC-433C-A3AC-07AAA202EE41}" type="sibTrans" cxnId="{7674D638-D687-4ED5-A756-C4E9F3FE7B01}">
      <dgm:prSet custT="1"/>
      <dgm:spPr/>
      <dgm:t>
        <a:bodyPr/>
        <a:lstStyle/>
        <a:p>
          <a:endParaRPr lang="ru-RU" sz="1100"/>
        </a:p>
      </dgm:t>
    </dgm:pt>
    <dgm:pt modelId="{C5257DA0-02C1-42D1-96E4-E013F6648AE4}">
      <dgm:prSet phldrT="[Текст]" custT="1"/>
      <dgm:spPr/>
      <dgm:t>
        <a:bodyPr/>
        <a:lstStyle/>
        <a:p>
          <a:r>
            <a:rPr lang="ru-RU" sz="1400" dirty="0" smtClean="0"/>
            <a:t>7. Наполнение сайта</a:t>
          </a:r>
          <a:endParaRPr lang="ru-RU" sz="1400" dirty="0"/>
        </a:p>
      </dgm:t>
    </dgm:pt>
    <dgm:pt modelId="{A9E22682-B942-434B-8E98-62A31B258F16}" type="parTrans" cxnId="{9AE6ADF3-9FCF-48C3-A660-5FA60A786F17}">
      <dgm:prSet/>
      <dgm:spPr/>
      <dgm:t>
        <a:bodyPr/>
        <a:lstStyle/>
        <a:p>
          <a:endParaRPr lang="ru-RU"/>
        </a:p>
      </dgm:t>
    </dgm:pt>
    <dgm:pt modelId="{87923305-6E7A-470C-85CF-5E07A852387F}" type="sibTrans" cxnId="{9AE6ADF3-9FCF-48C3-A660-5FA60A786F17}">
      <dgm:prSet custT="1"/>
      <dgm:spPr/>
      <dgm:t>
        <a:bodyPr/>
        <a:lstStyle/>
        <a:p>
          <a:endParaRPr lang="ru-RU" sz="1100"/>
        </a:p>
      </dgm:t>
    </dgm:pt>
    <dgm:pt modelId="{699D957D-F6C3-4045-870B-61DBB76665AE}">
      <dgm:prSet phldrT="[Текст]" custT="1"/>
      <dgm:spPr/>
      <dgm:t>
        <a:bodyPr/>
        <a:lstStyle/>
        <a:p>
          <a:r>
            <a:rPr lang="ru-RU" sz="1400" dirty="0" smtClean="0"/>
            <a:t>8. Размещение и раскрутка сайта </a:t>
          </a:r>
          <a:endParaRPr lang="ru-RU" sz="1400" dirty="0"/>
        </a:p>
      </dgm:t>
    </dgm:pt>
    <dgm:pt modelId="{2220074B-C068-49C4-BAC4-60A0AA140966}" type="parTrans" cxnId="{7741F448-3668-4C19-B4C4-8D4532B230D0}">
      <dgm:prSet/>
      <dgm:spPr/>
      <dgm:t>
        <a:bodyPr/>
        <a:lstStyle/>
        <a:p>
          <a:endParaRPr lang="ru-RU"/>
        </a:p>
      </dgm:t>
    </dgm:pt>
    <dgm:pt modelId="{00EFD169-3C19-4CCB-8775-8AB741D99347}" type="sibTrans" cxnId="{7741F448-3668-4C19-B4C4-8D4532B230D0}">
      <dgm:prSet custT="1"/>
      <dgm:spPr/>
      <dgm:t>
        <a:bodyPr/>
        <a:lstStyle/>
        <a:p>
          <a:endParaRPr lang="ru-RU" sz="1100"/>
        </a:p>
      </dgm:t>
    </dgm:pt>
    <dgm:pt modelId="{F1CE7401-F36D-448C-841A-3FE8469891D0}">
      <dgm:prSet phldrT="[Текст]" custT="1"/>
      <dgm:spPr/>
      <dgm:t>
        <a:bodyPr/>
        <a:lstStyle/>
        <a:p>
          <a:r>
            <a:rPr lang="ru-RU" sz="1000" dirty="0" smtClean="0"/>
            <a:t>8. Разработка и размещение на сайте тренингов, сценариев, мероприятий направленных на интеграцию обучающихся с ОВЗ в коллектив сверстников раскрутка сайта.</a:t>
          </a:r>
          <a:endParaRPr lang="ru-RU" sz="1000" dirty="0"/>
        </a:p>
      </dgm:t>
    </dgm:pt>
    <dgm:pt modelId="{DDC79B9E-1353-4478-A71D-06CBED2BFDDB}" type="parTrans" cxnId="{C0E66A88-60B8-49D8-8459-9B50919C715D}">
      <dgm:prSet/>
      <dgm:spPr/>
      <dgm:t>
        <a:bodyPr/>
        <a:lstStyle/>
        <a:p>
          <a:endParaRPr lang="ru-RU"/>
        </a:p>
      </dgm:t>
    </dgm:pt>
    <dgm:pt modelId="{0723F6AE-9701-454F-B539-A91C3B33B194}" type="sibTrans" cxnId="{C0E66A88-60B8-49D8-8459-9B50919C715D}">
      <dgm:prSet/>
      <dgm:spPr/>
      <dgm:t>
        <a:bodyPr/>
        <a:lstStyle/>
        <a:p>
          <a:endParaRPr lang="ru-RU"/>
        </a:p>
      </dgm:t>
    </dgm:pt>
    <dgm:pt modelId="{AEEABD46-8653-4947-A5A3-80DB6941E348}" type="pres">
      <dgm:prSet presAssocID="{93DFDAD5-0416-48E6-8A18-53BAE066CCF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83F3183-A6B9-4435-9D3C-563A8CE96D40}" type="pres">
      <dgm:prSet presAssocID="{A5948035-88C7-4DBB-8AD2-0241F99E91E6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D5ABBB-3B87-415A-8EA8-BE2E541F9625}" type="pres">
      <dgm:prSet presAssocID="{F4E94288-0835-47C2-B5C5-149FAC4E4B2C}" presName="sibTrans" presStyleLbl="sibTrans2D1" presStyleIdx="0" presStyleCnt="8"/>
      <dgm:spPr/>
      <dgm:t>
        <a:bodyPr/>
        <a:lstStyle/>
        <a:p>
          <a:endParaRPr lang="ru-RU"/>
        </a:p>
      </dgm:t>
    </dgm:pt>
    <dgm:pt modelId="{379C7B62-5B9D-401F-8E1B-3262CBC6CC70}" type="pres">
      <dgm:prSet presAssocID="{F4E94288-0835-47C2-B5C5-149FAC4E4B2C}" presName="connectorText" presStyleLbl="sibTrans2D1" presStyleIdx="0" presStyleCnt="8"/>
      <dgm:spPr/>
      <dgm:t>
        <a:bodyPr/>
        <a:lstStyle/>
        <a:p>
          <a:endParaRPr lang="ru-RU"/>
        </a:p>
      </dgm:t>
    </dgm:pt>
    <dgm:pt modelId="{C8ADB92C-11A9-4BC9-BFC1-BBBE0B5BBC30}" type="pres">
      <dgm:prSet presAssocID="{129E8949-AF93-4491-95A9-7895DDCA9FFC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2196E0-343C-4B58-B8CA-6756D6AAFCEF}" type="pres">
      <dgm:prSet presAssocID="{7ACA8D9D-D1E9-4B7A-88B4-F3A0716034EE}" presName="sibTrans" presStyleLbl="sibTrans2D1" presStyleIdx="1" presStyleCnt="8"/>
      <dgm:spPr/>
      <dgm:t>
        <a:bodyPr/>
        <a:lstStyle/>
        <a:p>
          <a:endParaRPr lang="ru-RU"/>
        </a:p>
      </dgm:t>
    </dgm:pt>
    <dgm:pt modelId="{188AC07B-86DE-4CA7-B377-7CC5FDD4DA92}" type="pres">
      <dgm:prSet presAssocID="{7ACA8D9D-D1E9-4B7A-88B4-F3A0716034EE}" presName="connectorText" presStyleLbl="sibTrans2D1" presStyleIdx="1" presStyleCnt="8"/>
      <dgm:spPr/>
      <dgm:t>
        <a:bodyPr/>
        <a:lstStyle/>
        <a:p>
          <a:endParaRPr lang="ru-RU"/>
        </a:p>
      </dgm:t>
    </dgm:pt>
    <dgm:pt modelId="{AF508941-3EAE-4319-8068-13D87C1EFE9E}" type="pres">
      <dgm:prSet presAssocID="{EBDE7EE9-D13B-45E8-9BDC-FB612A994229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4C3E20-5BE3-4271-B7EA-F66783310048}" type="pres">
      <dgm:prSet presAssocID="{92D2F886-BE4E-497D-AF8A-254BE3A4F29F}" presName="sibTrans" presStyleLbl="sibTrans2D1" presStyleIdx="2" presStyleCnt="8"/>
      <dgm:spPr/>
      <dgm:t>
        <a:bodyPr/>
        <a:lstStyle/>
        <a:p>
          <a:endParaRPr lang="ru-RU"/>
        </a:p>
      </dgm:t>
    </dgm:pt>
    <dgm:pt modelId="{1C0F9DDB-3043-4E39-B5B5-4A1349624B87}" type="pres">
      <dgm:prSet presAssocID="{92D2F886-BE4E-497D-AF8A-254BE3A4F29F}" presName="connectorText" presStyleLbl="sibTrans2D1" presStyleIdx="2" presStyleCnt="8"/>
      <dgm:spPr/>
      <dgm:t>
        <a:bodyPr/>
        <a:lstStyle/>
        <a:p>
          <a:endParaRPr lang="ru-RU"/>
        </a:p>
      </dgm:t>
    </dgm:pt>
    <dgm:pt modelId="{0006524B-5CFF-4FE7-80FD-52E4955676B3}" type="pres">
      <dgm:prSet presAssocID="{36020AFC-9FB5-41F7-B66C-C6692B7A17EA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70F1D2-366A-4C94-824D-D230F00E6178}" type="pres">
      <dgm:prSet presAssocID="{1C613E51-6AA1-4E3B-B6C3-8B244309E810}" presName="sibTrans" presStyleLbl="sibTrans2D1" presStyleIdx="3" presStyleCnt="8"/>
      <dgm:spPr/>
      <dgm:t>
        <a:bodyPr/>
        <a:lstStyle/>
        <a:p>
          <a:endParaRPr lang="ru-RU"/>
        </a:p>
      </dgm:t>
    </dgm:pt>
    <dgm:pt modelId="{7B42193F-D90B-4487-98DE-B125B1334FCE}" type="pres">
      <dgm:prSet presAssocID="{1C613E51-6AA1-4E3B-B6C3-8B244309E810}" presName="connectorText" presStyleLbl="sibTrans2D1" presStyleIdx="3" presStyleCnt="8"/>
      <dgm:spPr/>
      <dgm:t>
        <a:bodyPr/>
        <a:lstStyle/>
        <a:p>
          <a:endParaRPr lang="ru-RU"/>
        </a:p>
      </dgm:t>
    </dgm:pt>
    <dgm:pt modelId="{BD427625-9A85-43AA-9E1F-67E2B132E4E4}" type="pres">
      <dgm:prSet presAssocID="{1625F77A-69C9-49A0-827F-E99B3A57F58D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363B61-A84C-4B03-BFB6-2906E823D518}" type="pres">
      <dgm:prSet presAssocID="{E1F80F2E-CA3C-42DF-9A20-E78E375201B8}" presName="sibTrans" presStyleLbl="sibTrans2D1" presStyleIdx="4" presStyleCnt="8"/>
      <dgm:spPr/>
      <dgm:t>
        <a:bodyPr/>
        <a:lstStyle/>
        <a:p>
          <a:endParaRPr lang="ru-RU"/>
        </a:p>
      </dgm:t>
    </dgm:pt>
    <dgm:pt modelId="{2ED92698-7F75-4658-856F-D4228888CA34}" type="pres">
      <dgm:prSet presAssocID="{E1F80F2E-CA3C-42DF-9A20-E78E375201B8}" presName="connectorText" presStyleLbl="sibTrans2D1" presStyleIdx="4" presStyleCnt="8"/>
      <dgm:spPr/>
      <dgm:t>
        <a:bodyPr/>
        <a:lstStyle/>
        <a:p>
          <a:endParaRPr lang="ru-RU"/>
        </a:p>
      </dgm:t>
    </dgm:pt>
    <dgm:pt modelId="{1420673F-77C1-42A7-8789-F45D7203E50A}" type="pres">
      <dgm:prSet presAssocID="{2C6226B9-53A6-47B7-BC60-CC19FC9FF962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F040E99-E48A-4C1C-9472-270C6CF7F5CD}" type="pres">
      <dgm:prSet presAssocID="{1B9142F2-FFFC-433C-A3AC-07AAA202EE41}" presName="sibTrans" presStyleLbl="sibTrans2D1" presStyleIdx="5" presStyleCnt="8"/>
      <dgm:spPr/>
      <dgm:t>
        <a:bodyPr/>
        <a:lstStyle/>
        <a:p>
          <a:endParaRPr lang="ru-RU"/>
        </a:p>
      </dgm:t>
    </dgm:pt>
    <dgm:pt modelId="{08D6E1FB-E4FC-425B-9658-2E3D9261D961}" type="pres">
      <dgm:prSet presAssocID="{1B9142F2-FFFC-433C-A3AC-07AAA202EE41}" presName="connectorText" presStyleLbl="sibTrans2D1" presStyleIdx="5" presStyleCnt="8"/>
      <dgm:spPr/>
      <dgm:t>
        <a:bodyPr/>
        <a:lstStyle/>
        <a:p>
          <a:endParaRPr lang="ru-RU"/>
        </a:p>
      </dgm:t>
    </dgm:pt>
    <dgm:pt modelId="{D32ACF43-4241-4C4C-B704-CE27140E63B2}" type="pres">
      <dgm:prSet presAssocID="{C5257DA0-02C1-42D1-96E4-E013F6648AE4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B8B0FAE-CA58-4B3C-B6DA-D4803D2E9C33}" type="pres">
      <dgm:prSet presAssocID="{87923305-6E7A-470C-85CF-5E07A852387F}" presName="sibTrans" presStyleLbl="sibTrans2D1" presStyleIdx="6" presStyleCnt="8"/>
      <dgm:spPr/>
      <dgm:t>
        <a:bodyPr/>
        <a:lstStyle/>
        <a:p>
          <a:endParaRPr lang="ru-RU"/>
        </a:p>
      </dgm:t>
    </dgm:pt>
    <dgm:pt modelId="{B550A650-A283-44EF-8774-9C02B599E199}" type="pres">
      <dgm:prSet presAssocID="{87923305-6E7A-470C-85CF-5E07A852387F}" presName="connectorText" presStyleLbl="sibTrans2D1" presStyleIdx="6" presStyleCnt="8"/>
      <dgm:spPr/>
      <dgm:t>
        <a:bodyPr/>
        <a:lstStyle/>
        <a:p>
          <a:endParaRPr lang="ru-RU"/>
        </a:p>
      </dgm:t>
    </dgm:pt>
    <dgm:pt modelId="{1E54F991-78AC-4B42-BBF9-138168403C6D}" type="pres">
      <dgm:prSet presAssocID="{699D957D-F6C3-4045-870B-61DBB76665AE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340A651-5FC3-4950-90EF-9C7B423D8F1F}" type="pres">
      <dgm:prSet presAssocID="{00EFD169-3C19-4CCB-8775-8AB741D99347}" presName="sibTrans" presStyleLbl="sibTrans2D1" presStyleIdx="7" presStyleCnt="8"/>
      <dgm:spPr/>
      <dgm:t>
        <a:bodyPr/>
        <a:lstStyle/>
        <a:p>
          <a:endParaRPr lang="ru-RU"/>
        </a:p>
      </dgm:t>
    </dgm:pt>
    <dgm:pt modelId="{E0607693-974F-4A46-B665-D3AF6AE60C94}" type="pres">
      <dgm:prSet presAssocID="{00EFD169-3C19-4CCB-8775-8AB741D99347}" presName="connectorText" presStyleLbl="sibTrans2D1" presStyleIdx="7" presStyleCnt="8"/>
      <dgm:spPr/>
      <dgm:t>
        <a:bodyPr/>
        <a:lstStyle/>
        <a:p>
          <a:endParaRPr lang="ru-RU"/>
        </a:p>
      </dgm:t>
    </dgm:pt>
    <dgm:pt modelId="{7B609B90-DC7A-4FED-A26C-182F1BB841F8}" type="pres">
      <dgm:prSet presAssocID="{F1CE7401-F36D-448C-841A-3FE8469891D0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A1C535F-097A-4F40-83A2-B001C64B7186}" type="presOf" srcId="{00EFD169-3C19-4CCB-8775-8AB741D99347}" destId="{8340A651-5FC3-4950-90EF-9C7B423D8F1F}" srcOrd="0" destOrd="0" presId="urn:microsoft.com/office/officeart/2005/8/layout/process5"/>
    <dgm:cxn modelId="{F3E54784-A6C9-4C42-BD66-38D09A668DC2}" srcId="{93DFDAD5-0416-48E6-8A18-53BAE066CCFE}" destId="{EBDE7EE9-D13B-45E8-9BDC-FB612A994229}" srcOrd="2" destOrd="0" parTransId="{CE4061AB-4388-4F2D-B1A6-A01EFB0F8113}" sibTransId="{92D2F886-BE4E-497D-AF8A-254BE3A4F29F}"/>
    <dgm:cxn modelId="{E2E54926-4F2B-4026-920D-95FCB352EA6D}" type="presOf" srcId="{1C613E51-6AA1-4E3B-B6C3-8B244309E810}" destId="{AC70F1D2-366A-4C94-824D-D230F00E6178}" srcOrd="0" destOrd="0" presId="urn:microsoft.com/office/officeart/2005/8/layout/process5"/>
    <dgm:cxn modelId="{FFC4BAE6-6F36-4780-B769-986F7A06D96F}" type="presOf" srcId="{87923305-6E7A-470C-85CF-5E07A852387F}" destId="{B550A650-A283-44EF-8774-9C02B599E199}" srcOrd="1" destOrd="0" presId="urn:microsoft.com/office/officeart/2005/8/layout/process5"/>
    <dgm:cxn modelId="{C46F1F2D-FAE4-4C5C-B60F-A32F4234E552}" type="presOf" srcId="{00EFD169-3C19-4CCB-8775-8AB741D99347}" destId="{E0607693-974F-4A46-B665-D3AF6AE60C94}" srcOrd="1" destOrd="0" presId="urn:microsoft.com/office/officeart/2005/8/layout/process5"/>
    <dgm:cxn modelId="{20097590-E815-4330-958F-BA0F62FE9649}" srcId="{93DFDAD5-0416-48E6-8A18-53BAE066CCFE}" destId="{1625F77A-69C9-49A0-827F-E99B3A57F58D}" srcOrd="4" destOrd="0" parTransId="{F48B009E-30C1-4CA8-9AD3-5CB9144DBF6A}" sibTransId="{E1F80F2E-CA3C-42DF-9A20-E78E375201B8}"/>
    <dgm:cxn modelId="{3F2864D7-7176-4BBE-BE5D-FEDDEBA31EE3}" type="presOf" srcId="{129E8949-AF93-4491-95A9-7895DDCA9FFC}" destId="{C8ADB92C-11A9-4BC9-BFC1-BBBE0B5BBC30}" srcOrd="0" destOrd="0" presId="urn:microsoft.com/office/officeart/2005/8/layout/process5"/>
    <dgm:cxn modelId="{A916A8DF-3BFD-4950-9915-0EE6B3AF9DEE}" type="presOf" srcId="{C5257DA0-02C1-42D1-96E4-E013F6648AE4}" destId="{D32ACF43-4241-4C4C-B704-CE27140E63B2}" srcOrd="0" destOrd="0" presId="urn:microsoft.com/office/officeart/2005/8/layout/process5"/>
    <dgm:cxn modelId="{7741F448-3668-4C19-B4C4-8D4532B230D0}" srcId="{93DFDAD5-0416-48E6-8A18-53BAE066CCFE}" destId="{699D957D-F6C3-4045-870B-61DBB76665AE}" srcOrd="7" destOrd="0" parTransId="{2220074B-C068-49C4-BAC4-60A0AA140966}" sibTransId="{00EFD169-3C19-4CCB-8775-8AB741D99347}"/>
    <dgm:cxn modelId="{60D13F75-41B7-463F-895C-5A2796B30F1A}" type="presOf" srcId="{1B9142F2-FFFC-433C-A3AC-07AAA202EE41}" destId="{6F040E99-E48A-4C1C-9472-270C6CF7F5CD}" srcOrd="0" destOrd="0" presId="urn:microsoft.com/office/officeart/2005/8/layout/process5"/>
    <dgm:cxn modelId="{84F01104-C483-4EB5-9181-F6A3B2900B50}" type="presOf" srcId="{E1F80F2E-CA3C-42DF-9A20-E78E375201B8}" destId="{2D363B61-A84C-4B03-BFB6-2906E823D518}" srcOrd="0" destOrd="0" presId="urn:microsoft.com/office/officeart/2005/8/layout/process5"/>
    <dgm:cxn modelId="{5208133A-952D-4103-80FE-B046AB3CBFB2}" type="presOf" srcId="{1625F77A-69C9-49A0-827F-E99B3A57F58D}" destId="{BD427625-9A85-43AA-9E1F-67E2B132E4E4}" srcOrd="0" destOrd="0" presId="urn:microsoft.com/office/officeart/2005/8/layout/process5"/>
    <dgm:cxn modelId="{3AF9523A-6D5C-4296-AD91-B0290B49511D}" type="presOf" srcId="{7ACA8D9D-D1E9-4B7A-88B4-F3A0716034EE}" destId="{912196E0-343C-4B58-B8CA-6756D6AAFCEF}" srcOrd="0" destOrd="0" presId="urn:microsoft.com/office/officeart/2005/8/layout/process5"/>
    <dgm:cxn modelId="{7EF11597-9531-4731-BA06-7A34E6DF46E8}" type="presOf" srcId="{2C6226B9-53A6-47B7-BC60-CC19FC9FF962}" destId="{1420673F-77C1-42A7-8789-F45D7203E50A}" srcOrd="0" destOrd="0" presId="urn:microsoft.com/office/officeart/2005/8/layout/process5"/>
    <dgm:cxn modelId="{DF1CC3B8-65F0-420D-9AC4-585902CFE27A}" type="presOf" srcId="{A5948035-88C7-4DBB-8AD2-0241F99E91E6}" destId="{583F3183-A6B9-4435-9D3C-563A8CE96D40}" srcOrd="0" destOrd="0" presId="urn:microsoft.com/office/officeart/2005/8/layout/process5"/>
    <dgm:cxn modelId="{304A4992-4ACA-4144-B59F-293518EE960B}" type="presOf" srcId="{F4E94288-0835-47C2-B5C5-149FAC4E4B2C}" destId="{88D5ABBB-3B87-415A-8EA8-BE2E541F9625}" srcOrd="0" destOrd="0" presId="urn:microsoft.com/office/officeart/2005/8/layout/process5"/>
    <dgm:cxn modelId="{9AE6ADF3-9FCF-48C3-A660-5FA60A786F17}" srcId="{93DFDAD5-0416-48E6-8A18-53BAE066CCFE}" destId="{C5257DA0-02C1-42D1-96E4-E013F6648AE4}" srcOrd="6" destOrd="0" parTransId="{A9E22682-B942-434B-8E98-62A31B258F16}" sibTransId="{87923305-6E7A-470C-85CF-5E07A852387F}"/>
    <dgm:cxn modelId="{68E56F98-3DF0-4937-8459-6A420D79CD77}" type="presOf" srcId="{87923305-6E7A-470C-85CF-5E07A852387F}" destId="{8B8B0FAE-CA58-4B3C-B6DA-D4803D2E9C33}" srcOrd="0" destOrd="0" presId="urn:microsoft.com/office/officeart/2005/8/layout/process5"/>
    <dgm:cxn modelId="{C0E66A88-60B8-49D8-8459-9B50919C715D}" srcId="{93DFDAD5-0416-48E6-8A18-53BAE066CCFE}" destId="{F1CE7401-F36D-448C-841A-3FE8469891D0}" srcOrd="8" destOrd="0" parTransId="{DDC79B9E-1353-4478-A71D-06CBED2BFDDB}" sibTransId="{0723F6AE-9701-454F-B539-A91C3B33B194}"/>
    <dgm:cxn modelId="{8E9CBE0B-1BFA-4950-9722-08A01C51FA4F}" type="presOf" srcId="{699D957D-F6C3-4045-870B-61DBB76665AE}" destId="{1E54F991-78AC-4B42-BBF9-138168403C6D}" srcOrd="0" destOrd="0" presId="urn:microsoft.com/office/officeart/2005/8/layout/process5"/>
    <dgm:cxn modelId="{6EFC7246-AC0A-45CE-A839-6CBF905FD8C9}" type="presOf" srcId="{F1CE7401-F36D-448C-841A-3FE8469891D0}" destId="{7B609B90-DC7A-4FED-A26C-182F1BB841F8}" srcOrd="0" destOrd="0" presId="urn:microsoft.com/office/officeart/2005/8/layout/process5"/>
    <dgm:cxn modelId="{82B55DE0-2F8D-4E61-8816-2DF8BB44B507}" type="presOf" srcId="{1B9142F2-FFFC-433C-A3AC-07AAA202EE41}" destId="{08D6E1FB-E4FC-425B-9658-2E3D9261D961}" srcOrd="1" destOrd="0" presId="urn:microsoft.com/office/officeart/2005/8/layout/process5"/>
    <dgm:cxn modelId="{A24678BF-E79C-44F7-B896-57A06BF777F3}" type="presOf" srcId="{92D2F886-BE4E-497D-AF8A-254BE3A4F29F}" destId="{1C0F9DDB-3043-4E39-B5B5-4A1349624B87}" srcOrd="1" destOrd="0" presId="urn:microsoft.com/office/officeart/2005/8/layout/process5"/>
    <dgm:cxn modelId="{86C799F3-6FE7-4FB6-92CB-F643D8B2F211}" srcId="{93DFDAD5-0416-48E6-8A18-53BAE066CCFE}" destId="{129E8949-AF93-4491-95A9-7895DDCA9FFC}" srcOrd="1" destOrd="0" parTransId="{83A23C23-7A2E-44FC-ACE6-1A9A616D3FAE}" sibTransId="{7ACA8D9D-D1E9-4B7A-88B4-F3A0716034EE}"/>
    <dgm:cxn modelId="{3E26E260-158F-4A66-9052-7D6F42C07327}" type="presOf" srcId="{EBDE7EE9-D13B-45E8-9BDC-FB612A994229}" destId="{AF508941-3EAE-4319-8068-13D87C1EFE9E}" srcOrd="0" destOrd="0" presId="urn:microsoft.com/office/officeart/2005/8/layout/process5"/>
    <dgm:cxn modelId="{28706F00-5D4B-48CA-AA03-E19843D249C6}" type="presOf" srcId="{7ACA8D9D-D1E9-4B7A-88B4-F3A0716034EE}" destId="{188AC07B-86DE-4CA7-B377-7CC5FDD4DA92}" srcOrd="1" destOrd="0" presId="urn:microsoft.com/office/officeart/2005/8/layout/process5"/>
    <dgm:cxn modelId="{848F8D7B-0DD3-42E1-9B61-9492536683C0}" srcId="{93DFDAD5-0416-48E6-8A18-53BAE066CCFE}" destId="{A5948035-88C7-4DBB-8AD2-0241F99E91E6}" srcOrd="0" destOrd="0" parTransId="{5E73899F-A877-44A4-8463-3086AD41451D}" sibTransId="{F4E94288-0835-47C2-B5C5-149FAC4E4B2C}"/>
    <dgm:cxn modelId="{AAA21B54-FA0D-4241-9699-51E2B67A33DE}" srcId="{93DFDAD5-0416-48E6-8A18-53BAE066CCFE}" destId="{36020AFC-9FB5-41F7-B66C-C6692B7A17EA}" srcOrd="3" destOrd="0" parTransId="{3B0315D5-5C74-4C44-BFB5-81DC81CF5CC8}" sibTransId="{1C613E51-6AA1-4E3B-B6C3-8B244309E810}"/>
    <dgm:cxn modelId="{86B321D2-122C-4A27-BC6F-B6ADCDD5BCC5}" type="presOf" srcId="{1C613E51-6AA1-4E3B-B6C3-8B244309E810}" destId="{7B42193F-D90B-4487-98DE-B125B1334FCE}" srcOrd="1" destOrd="0" presId="urn:microsoft.com/office/officeart/2005/8/layout/process5"/>
    <dgm:cxn modelId="{9482C273-5586-4899-9B8A-FD6A4D3CB6DA}" type="presOf" srcId="{F4E94288-0835-47C2-B5C5-149FAC4E4B2C}" destId="{379C7B62-5B9D-401F-8E1B-3262CBC6CC70}" srcOrd="1" destOrd="0" presId="urn:microsoft.com/office/officeart/2005/8/layout/process5"/>
    <dgm:cxn modelId="{69C92303-2AD3-4925-B25F-067A882FB074}" type="presOf" srcId="{93DFDAD5-0416-48E6-8A18-53BAE066CCFE}" destId="{AEEABD46-8653-4947-A5A3-80DB6941E348}" srcOrd="0" destOrd="0" presId="urn:microsoft.com/office/officeart/2005/8/layout/process5"/>
    <dgm:cxn modelId="{7674D638-D687-4ED5-A756-C4E9F3FE7B01}" srcId="{93DFDAD5-0416-48E6-8A18-53BAE066CCFE}" destId="{2C6226B9-53A6-47B7-BC60-CC19FC9FF962}" srcOrd="5" destOrd="0" parTransId="{19753754-351E-446C-9ABF-FA624CB9ADCB}" sibTransId="{1B9142F2-FFFC-433C-A3AC-07AAA202EE41}"/>
    <dgm:cxn modelId="{67674CA4-6D2A-4C9E-B55C-037B207BD4ED}" type="presOf" srcId="{92D2F886-BE4E-497D-AF8A-254BE3A4F29F}" destId="{034C3E20-5BE3-4271-B7EA-F66783310048}" srcOrd="0" destOrd="0" presId="urn:microsoft.com/office/officeart/2005/8/layout/process5"/>
    <dgm:cxn modelId="{E77EDF06-A525-4E05-AC87-4196E1921536}" type="presOf" srcId="{E1F80F2E-CA3C-42DF-9A20-E78E375201B8}" destId="{2ED92698-7F75-4658-856F-D4228888CA34}" srcOrd="1" destOrd="0" presId="urn:microsoft.com/office/officeart/2005/8/layout/process5"/>
    <dgm:cxn modelId="{1D70ED42-A31C-46DC-9206-7A7CB14A7491}" type="presOf" srcId="{36020AFC-9FB5-41F7-B66C-C6692B7A17EA}" destId="{0006524B-5CFF-4FE7-80FD-52E4955676B3}" srcOrd="0" destOrd="0" presId="urn:microsoft.com/office/officeart/2005/8/layout/process5"/>
    <dgm:cxn modelId="{216BCC6A-CF43-48AF-B8FD-D6D5075E98B6}" type="presParOf" srcId="{AEEABD46-8653-4947-A5A3-80DB6941E348}" destId="{583F3183-A6B9-4435-9D3C-563A8CE96D40}" srcOrd="0" destOrd="0" presId="urn:microsoft.com/office/officeart/2005/8/layout/process5"/>
    <dgm:cxn modelId="{1E519CE8-DE44-4C0E-82F3-91D92ECC7515}" type="presParOf" srcId="{AEEABD46-8653-4947-A5A3-80DB6941E348}" destId="{88D5ABBB-3B87-415A-8EA8-BE2E541F9625}" srcOrd="1" destOrd="0" presId="urn:microsoft.com/office/officeart/2005/8/layout/process5"/>
    <dgm:cxn modelId="{1DEB9F04-B03D-48DB-83F9-6F133FE64474}" type="presParOf" srcId="{88D5ABBB-3B87-415A-8EA8-BE2E541F9625}" destId="{379C7B62-5B9D-401F-8E1B-3262CBC6CC70}" srcOrd="0" destOrd="0" presId="urn:microsoft.com/office/officeart/2005/8/layout/process5"/>
    <dgm:cxn modelId="{F70B8F3A-038F-4C77-9943-83A512B54122}" type="presParOf" srcId="{AEEABD46-8653-4947-A5A3-80DB6941E348}" destId="{C8ADB92C-11A9-4BC9-BFC1-BBBE0B5BBC30}" srcOrd="2" destOrd="0" presId="urn:microsoft.com/office/officeart/2005/8/layout/process5"/>
    <dgm:cxn modelId="{9555C69A-3F23-4425-828C-5CD678FA7514}" type="presParOf" srcId="{AEEABD46-8653-4947-A5A3-80DB6941E348}" destId="{912196E0-343C-4B58-B8CA-6756D6AAFCEF}" srcOrd="3" destOrd="0" presId="urn:microsoft.com/office/officeart/2005/8/layout/process5"/>
    <dgm:cxn modelId="{C8883578-F8D2-4006-B712-57F39252EDE6}" type="presParOf" srcId="{912196E0-343C-4B58-B8CA-6756D6AAFCEF}" destId="{188AC07B-86DE-4CA7-B377-7CC5FDD4DA92}" srcOrd="0" destOrd="0" presId="urn:microsoft.com/office/officeart/2005/8/layout/process5"/>
    <dgm:cxn modelId="{9CECE407-6D1C-4F22-9CB3-09379001A17D}" type="presParOf" srcId="{AEEABD46-8653-4947-A5A3-80DB6941E348}" destId="{AF508941-3EAE-4319-8068-13D87C1EFE9E}" srcOrd="4" destOrd="0" presId="urn:microsoft.com/office/officeart/2005/8/layout/process5"/>
    <dgm:cxn modelId="{92BD9884-9D41-412E-966D-BED094B529AA}" type="presParOf" srcId="{AEEABD46-8653-4947-A5A3-80DB6941E348}" destId="{034C3E20-5BE3-4271-B7EA-F66783310048}" srcOrd="5" destOrd="0" presId="urn:microsoft.com/office/officeart/2005/8/layout/process5"/>
    <dgm:cxn modelId="{55E0E0DA-79DF-4813-9A37-0CC095B4CA0F}" type="presParOf" srcId="{034C3E20-5BE3-4271-B7EA-F66783310048}" destId="{1C0F9DDB-3043-4E39-B5B5-4A1349624B87}" srcOrd="0" destOrd="0" presId="urn:microsoft.com/office/officeart/2005/8/layout/process5"/>
    <dgm:cxn modelId="{0428CD93-9C75-421F-A2D9-D33C4AC6A643}" type="presParOf" srcId="{AEEABD46-8653-4947-A5A3-80DB6941E348}" destId="{0006524B-5CFF-4FE7-80FD-52E4955676B3}" srcOrd="6" destOrd="0" presId="urn:microsoft.com/office/officeart/2005/8/layout/process5"/>
    <dgm:cxn modelId="{E4EB6ED5-C087-4B43-90A1-F7A02CBE9445}" type="presParOf" srcId="{AEEABD46-8653-4947-A5A3-80DB6941E348}" destId="{AC70F1D2-366A-4C94-824D-D230F00E6178}" srcOrd="7" destOrd="0" presId="urn:microsoft.com/office/officeart/2005/8/layout/process5"/>
    <dgm:cxn modelId="{CD9FE3B6-BCA0-4609-8350-FB051763CBEB}" type="presParOf" srcId="{AC70F1D2-366A-4C94-824D-D230F00E6178}" destId="{7B42193F-D90B-4487-98DE-B125B1334FCE}" srcOrd="0" destOrd="0" presId="urn:microsoft.com/office/officeart/2005/8/layout/process5"/>
    <dgm:cxn modelId="{1EE8B14C-1A22-4FD3-AF45-3B7E3B129069}" type="presParOf" srcId="{AEEABD46-8653-4947-A5A3-80DB6941E348}" destId="{BD427625-9A85-43AA-9E1F-67E2B132E4E4}" srcOrd="8" destOrd="0" presId="urn:microsoft.com/office/officeart/2005/8/layout/process5"/>
    <dgm:cxn modelId="{A7EC7026-4498-4D8E-8017-12182C7F453F}" type="presParOf" srcId="{AEEABD46-8653-4947-A5A3-80DB6941E348}" destId="{2D363B61-A84C-4B03-BFB6-2906E823D518}" srcOrd="9" destOrd="0" presId="urn:microsoft.com/office/officeart/2005/8/layout/process5"/>
    <dgm:cxn modelId="{1D5BF718-452C-4917-A9A0-F7CBC004B011}" type="presParOf" srcId="{2D363B61-A84C-4B03-BFB6-2906E823D518}" destId="{2ED92698-7F75-4658-856F-D4228888CA34}" srcOrd="0" destOrd="0" presId="urn:microsoft.com/office/officeart/2005/8/layout/process5"/>
    <dgm:cxn modelId="{8076A433-903A-4D50-A678-AA30AD06A34C}" type="presParOf" srcId="{AEEABD46-8653-4947-A5A3-80DB6941E348}" destId="{1420673F-77C1-42A7-8789-F45D7203E50A}" srcOrd="10" destOrd="0" presId="urn:microsoft.com/office/officeart/2005/8/layout/process5"/>
    <dgm:cxn modelId="{DEECC5B8-59C3-4EE1-9014-3076826E2EE1}" type="presParOf" srcId="{AEEABD46-8653-4947-A5A3-80DB6941E348}" destId="{6F040E99-E48A-4C1C-9472-270C6CF7F5CD}" srcOrd="11" destOrd="0" presId="urn:microsoft.com/office/officeart/2005/8/layout/process5"/>
    <dgm:cxn modelId="{1A518C3D-4064-4AAE-8AB0-A2B1F404F4D4}" type="presParOf" srcId="{6F040E99-E48A-4C1C-9472-270C6CF7F5CD}" destId="{08D6E1FB-E4FC-425B-9658-2E3D9261D961}" srcOrd="0" destOrd="0" presId="urn:microsoft.com/office/officeart/2005/8/layout/process5"/>
    <dgm:cxn modelId="{17FF337B-C0DB-4F51-849E-30A4CAE8B097}" type="presParOf" srcId="{AEEABD46-8653-4947-A5A3-80DB6941E348}" destId="{D32ACF43-4241-4C4C-B704-CE27140E63B2}" srcOrd="12" destOrd="0" presId="urn:microsoft.com/office/officeart/2005/8/layout/process5"/>
    <dgm:cxn modelId="{A292F50B-D8CF-459B-89F1-850E168E0E30}" type="presParOf" srcId="{AEEABD46-8653-4947-A5A3-80DB6941E348}" destId="{8B8B0FAE-CA58-4B3C-B6DA-D4803D2E9C33}" srcOrd="13" destOrd="0" presId="urn:microsoft.com/office/officeart/2005/8/layout/process5"/>
    <dgm:cxn modelId="{A76F13AF-B6B6-4C49-939E-8D9B1F42DE9B}" type="presParOf" srcId="{8B8B0FAE-CA58-4B3C-B6DA-D4803D2E9C33}" destId="{B550A650-A283-44EF-8774-9C02B599E199}" srcOrd="0" destOrd="0" presId="urn:microsoft.com/office/officeart/2005/8/layout/process5"/>
    <dgm:cxn modelId="{6ACF1687-BD2A-4EDE-90E8-982B367824A2}" type="presParOf" srcId="{AEEABD46-8653-4947-A5A3-80DB6941E348}" destId="{1E54F991-78AC-4B42-BBF9-138168403C6D}" srcOrd="14" destOrd="0" presId="urn:microsoft.com/office/officeart/2005/8/layout/process5"/>
    <dgm:cxn modelId="{EE24D572-14A6-4E85-B607-3F0C41244703}" type="presParOf" srcId="{AEEABD46-8653-4947-A5A3-80DB6941E348}" destId="{8340A651-5FC3-4950-90EF-9C7B423D8F1F}" srcOrd="15" destOrd="0" presId="urn:microsoft.com/office/officeart/2005/8/layout/process5"/>
    <dgm:cxn modelId="{9C96C1BC-E693-4766-A51C-67C67E8BDE23}" type="presParOf" srcId="{8340A651-5FC3-4950-90EF-9C7B423D8F1F}" destId="{E0607693-974F-4A46-B665-D3AF6AE60C94}" srcOrd="0" destOrd="0" presId="urn:microsoft.com/office/officeart/2005/8/layout/process5"/>
    <dgm:cxn modelId="{EA4FF1B0-2692-4CC1-9115-11F849C76C29}" type="presParOf" srcId="{AEEABD46-8653-4947-A5A3-80DB6941E348}" destId="{7B609B90-DC7A-4FED-A26C-182F1BB841F8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CE014E-DB2D-47A6-86F4-700744BA19E2}" type="doc">
      <dgm:prSet loTypeId="urn:microsoft.com/office/officeart/2016/7/layout/HexagonTimeline" loCatId="process" qsTypeId="urn:microsoft.com/office/officeart/2005/8/quickstyle/simple1" qsCatId="simple" csTypeId="urn:microsoft.com/office/officeart/2005/8/colors/colorful1#3" csCatId="colorful" phldr="1"/>
      <dgm:spPr/>
      <dgm:t>
        <a:bodyPr rtlCol="0"/>
        <a:lstStyle/>
        <a:p>
          <a:pPr rtl="0"/>
          <a:endParaRPr lang="en-US"/>
        </a:p>
      </dgm:t>
    </dgm:pt>
    <dgm:pt modelId="{D5E789D9-D9A2-45AC-BAF9-1308191BA789}">
      <dgm:prSet/>
      <dgm:spPr/>
      <dgm:t>
        <a:bodyPr rtlCol="0"/>
        <a:lstStyle/>
        <a:p>
          <a:pPr rtl="0"/>
          <a:r>
            <a:rPr lang="ru-RU" noProof="1" smtClean="0"/>
            <a:t>март</a:t>
          </a:r>
          <a:endParaRPr lang="ru-RU" noProof="1"/>
        </a:p>
      </dgm:t>
    </dgm:pt>
    <dgm:pt modelId="{6D2538D1-07F6-4AD0-A180-0652C7ED8A0F}" type="parTrans" cxnId="{D2E2B977-38C3-4B6F-ABF6-6DF60DD5A34A}">
      <dgm:prSet/>
      <dgm:spPr/>
      <dgm:t>
        <a:bodyPr rtlCol="0"/>
        <a:lstStyle/>
        <a:p>
          <a:pPr rtl="0"/>
          <a:endParaRPr lang="ru-RU" noProof="1"/>
        </a:p>
      </dgm:t>
    </dgm:pt>
    <dgm:pt modelId="{A9AFE83E-6D8C-4421-B047-95AE8E9BCF60}" type="sibTrans" cxnId="{D2E2B977-38C3-4B6F-ABF6-6DF60DD5A34A}">
      <dgm:prSet/>
      <dgm:spPr/>
      <dgm:t>
        <a:bodyPr rtlCol="0"/>
        <a:lstStyle/>
        <a:p>
          <a:pPr rtl="0"/>
          <a:endParaRPr lang="ru-RU" noProof="1"/>
        </a:p>
      </dgm:t>
    </dgm:pt>
    <dgm:pt modelId="{E1E0C50E-73C0-4257-9C39-B671885BAC98}">
      <dgm:prSet/>
      <dgm:spPr/>
      <dgm:t>
        <a:bodyPr rtlCol="0"/>
        <a:lstStyle/>
        <a:p>
          <a:pPr rtl="0"/>
          <a:r>
            <a:rPr lang="ru-RU" noProof="1" smtClean="0"/>
            <a:t>Подготовительный этап</a:t>
          </a:r>
          <a:endParaRPr lang="ru-RU" noProof="1"/>
        </a:p>
      </dgm:t>
    </dgm:pt>
    <dgm:pt modelId="{265FF296-A501-4605-A529-6339EC9F44E3}" type="parTrans" cxnId="{D1991ACA-DCBF-4823-ADED-C9E347102AC5}">
      <dgm:prSet/>
      <dgm:spPr/>
      <dgm:t>
        <a:bodyPr rtlCol="0"/>
        <a:lstStyle/>
        <a:p>
          <a:pPr rtl="0"/>
          <a:endParaRPr lang="ru-RU" noProof="1"/>
        </a:p>
      </dgm:t>
    </dgm:pt>
    <dgm:pt modelId="{B5361973-B6A4-4EEE-9E68-57D97A89887D}" type="sibTrans" cxnId="{D1991ACA-DCBF-4823-ADED-C9E347102AC5}">
      <dgm:prSet/>
      <dgm:spPr/>
      <dgm:t>
        <a:bodyPr rtlCol="0"/>
        <a:lstStyle/>
        <a:p>
          <a:pPr rtl="0"/>
          <a:endParaRPr lang="ru-RU" noProof="1"/>
        </a:p>
      </dgm:t>
    </dgm:pt>
    <dgm:pt modelId="{8995164A-B2E1-4D50-9BDF-8B1F485C4209}">
      <dgm:prSet/>
      <dgm:spPr/>
      <dgm:t>
        <a:bodyPr rtlCol="0"/>
        <a:lstStyle/>
        <a:p>
          <a:pPr rtl="0"/>
          <a:r>
            <a:rPr lang="ru-RU" noProof="1" smtClean="0"/>
            <a:t>апрель</a:t>
          </a:r>
          <a:endParaRPr lang="ru-RU" noProof="1"/>
        </a:p>
      </dgm:t>
    </dgm:pt>
    <dgm:pt modelId="{3BFA6CDF-23F9-4663-9B2D-E043E53E6291}" type="parTrans" cxnId="{C3B84390-2EDA-4BE1-A687-EB7CA7F66BD1}">
      <dgm:prSet/>
      <dgm:spPr/>
      <dgm:t>
        <a:bodyPr rtlCol="0"/>
        <a:lstStyle/>
        <a:p>
          <a:pPr rtl="0"/>
          <a:endParaRPr lang="ru-RU" noProof="1"/>
        </a:p>
      </dgm:t>
    </dgm:pt>
    <dgm:pt modelId="{28D1F382-4B8E-4620-AFD6-079E8F343E6C}" type="sibTrans" cxnId="{C3B84390-2EDA-4BE1-A687-EB7CA7F66BD1}">
      <dgm:prSet/>
      <dgm:spPr/>
      <dgm:t>
        <a:bodyPr rtlCol="0"/>
        <a:lstStyle/>
        <a:p>
          <a:pPr rtl="0"/>
          <a:endParaRPr lang="ru-RU" noProof="1"/>
        </a:p>
      </dgm:t>
    </dgm:pt>
    <dgm:pt modelId="{47EAC16E-AC39-45F6-B4E8-84B68C6ACCC2}">
      <dgm:prSet/>
      <dgm:spPr/>
      <dgm:t>
        <a:bodyPr rtlCol="0"/>
        <a:lstStyle/>
        <a:p>
          <a:pPr rtl="0"/>
          <a:r>
            <a:rPr lang="ru-RU" dirty="0" smtClean="0"/>
            <a:t>Разработка сайта адаптированного к потребностям обучающихся с ОВЗ</a:t>
          </a:r>
          <a:endParaRPr lang="ru-RU" noProof="1"/>
        </a:p>
      </dgm:t>
    </dgm:pt>
    <dgm:pt modelId="{BBD28229-8D64-4860-AED0-41D2066FCD99}" type="parTrans" cxnId="{40840618-55C4-4477-B692-0C7455559239}">
      <dgm:prSet/>
      <dgm:spPr/>
      <dgm:t>
        <a:bodyPr rtlCol="0"/>
        <a:lstStyle/>
        <a:p>
          <a:pPr rtl="0"/>
          <a:endParaRPr lang="ru-RU" noProof="1"/>
        </a:p>
      </dgm:t>
    </dgm:pt>
    <dgm:pt modelId="{DC96452D-EDE6-4BD3-8C45-4F9F9CCC7D55}" type="sibTrans" cxnId="{40840618-55C4-4477-B692-0C7455559239}">
      <dgm:prSet/>
      <dgm:spPr/>
      <dgm:t>
        <a:bodyPr rtlCol="0"/>
        <a:lstStyle/>
        <a:p>
          <a:pPr rtl="0"/>
          <a:endParaRPr lang="ru-RU" noProof="1"/>
        </a:p>
      </dgm:t>
    </dgm:pt>
    <dgm:pt modelId="{D485112C-53F1-4CDF-942F-B3178A5D5DC8}">
      <dgm:prSet/>
      <dgm:spPr/>
      <dgm:t>
        <a:bodyPr rtlCol="0"/>
        <a:lstStyle/>
        <a:p>
          <a:pPr rtl="0"/>
          <a:r>
            <a:rPr lang="ru-RU" noProof="1" smtClean="0"/>
            <a:t>май</a:t>
          </a:r>
          <a:endParaRPr lang="ru-RU" noProof="1"/>
        </a:p>
      </dgm:t>
    </dgm:pt>
    <dgm:pt modelId="{22ABC1AE-285A-4722-9410-15484FBDCFEB}" type="parTrans" cxnId="{85026580-A207-4714-B750-3885A510DE66}">
      <dgm:prSet/>
      <dgm:spPr/>
      <dgm:t>
        <a:bodyPr rtlCol="0"/>
        <a:lstStyle/>
        <a:p>
          <a:pPr rtl="0"/>
          <a:endParaRPr lang="ru-RU" noProof="1"/>
        </a:p>
      </dgm:t>
    </dgm:pt>
    <dgm:pt modelId="{B4B81C00-2857-479E-8B14-1A525E31343F}" type="sibTrans" cxnId="{85026580-A207-4714-B750-3885A510DE66}">
      <dgm:prSet/>
      <dgm:spPr/>
      <dgm:t>
        <a:bodyPr rtlCol="0"/>
        <a:lstStyle/>
        <a:p>
          <a:pPr rtl="0"/>
          <a:endParaRPr lang="ru-RU" noProof="1"/>
        </a:p>
      </dgm:t>
    </dgm:pt>
    <dgm:pt modelId="{4491FF9F-1E44-4C36-BC2C-5B55ED600E79}">
      <dgm:prSet/>
      <dgm:spPr/>
      <dgm:t>
        <a:bodyPr rtlCol="0"/>
        <a:lstStyle/>
        <a:p>
          <a:pPr rtl="0"/>
          <a:r>
            <a:rPr lang="ru-RU" dirty="0" smtClean="0"/>
            <a:t>Размещение сайта</a:t>
          </a:r>
          <a:endParaRPr lang="ru-RU" noProof="1"/>
        </a:p>
      </dgm:t>
    </dgm:pt>
    <dgm:pt modelId="{C48EADD7-6584-4B55-A178-B27F9427FBFF}" type="parTrans" cxnId="{51BC6168-8189-4D31-A2D9-BDF517434D28}">
      <dgm:prSet/>
      <dgm:spPr/>
      <dgm:t>
        <a:bodyPr rtlCol="0"/>
        <a:lstStyle/>
        <a:p>
          <a:pPr rtl="0"/>
          <a:endParaRPr lang="ru-RU" noProof="1"/>
        </a:p>
      </dgm:t>
    </dgm:pt>
    <dgm:pt modelId="{3AF71B4F-B5EB-4800-9258-CB2378F73949}" type="sibTrans" cxnId="{51BC6168-8189-4D31-A2D9-BDF517434D28}">
      <dgm:prSet/>
      <dgm:spPr/>
      <dgm:t>
        <a:bodyPr rtlCol="0"/>
        <a:lstStyle/>
        <a:p>
          <a:pPr rtl="0"/>
          <a:endParaRPr lang="ru-RU" noProof="1"/>
        </a:p>
      </dgm:t>
    </dgm:pt>
    <dgm:pt modelId="{31ED2C1C-0880-40EC-A423-099FDCE71E06}">
      <dgm:prSet/>
      <dgm:spPr/>
      <dgm:t>
        <a:bodyPr rtlCol="0"/>
        <a:lstStyle/>
        <a:p>
          <a:pPr rtl="0"/>
          <a:r>
            <a:rPr lang="ru-RU" noProof="1" smtClean="0"/>
            <a:t>июнь</a:t>
          </a:r>
          <a:endParaRPr lang="ru-RU" noProof="1"/>
        </a:p>
      </dgm:t>
    </dgm:pt>
    <dgm:pt modelId="{A16039F0-30E5-4560-9474-39EC3D2AABCA}" type="parTrans" cxnId="{F50FA90C-013A-44B7-88F0-85B27A41EB0E}">
      <dgm:prSet/>
      <dgm:spPr/>
      <dgm:t>
        <a:bodyPr rtlCol="0"/>
        <a:lstStyle/>
        <a:p>
          <a:pPr rtl="0"/>
          <a:endParaRPr lang="ru-RU" noProof="1"/>
        </a:p>
      </dgm:t>
    </dgm:pt>
    <dgm:pt modelId="{57544F5F-76F6-4E7F-8253-C3188E34C793}" type="sibTrans" cxnId="{F50FA90C-013A-44B7-88F0-85B27A41EB0E}">
      <dgm:prSet/>
      <dgm:spPr/>
      <dgm:t>
        <a:bodyPr rtlCol="0"/>
        <a:lstStyle/>
        <a:p>
          <a:pPr rtl="0"/>
          <a:endParaRPr lang="ru-RU" noProof="1"/>
        </a:p>
      </dgm:t>
    </dgm:pt>
    <dgm:pt modelId="{A2F32125-C464-489F-89BB-DE0D10D70265}">
      <dgm:prSet/>
      <dgm:spPr/>
      <dgm:t>
        <a:bodyPr rtlCol="0"/>
        <a:lstStyle/>
        <a:p>
          <a:pPr rtl="0"/>
          <a:r>
            <a:rPr lang="ru-RU" dirty="0" smtClean="0"/>
            <a:t>Организация адаптационного периода</a:t>
          </a:r>
          <a:endParaRPr lang="ru-RU" noProof="1"/>
        </a:p>
      </dgm:t>
    </dgm:pt>
    <dgm:pt modelId="{A0E5D105-DDF5-410B-8ED4-022D15E38074}" type="parTrans" cxnId="{ED10C428-44B9-4300-83B0-3B1D6121FB5E}">
      <dgm:prSet/>
      <dgm:spPr/>
      <dgm:t>
        <a:bodyPr rtlCol="0"/>
        <a:lstStyle/>
        <a:p>
          <a:pPr rtl="0"/>
          <a:endParaRPr lang="ru-RU" noProof="1"/>
        </a:p>
      </dgm:t>
    </dgm:pt>
    <dgm:pt modelId="{2BDFDA0D-59DC-4E95-92BD-8F5AF89272B5}" type="sibTrans" cxnId="{ED10C428-44B9-4300-83B0-3B1D6121FB5E}">
      <dgm:prSet/>
      <dgm:spPr/>
      <dgm:t>
        <a:bodyPr rtlCol="0"/>
        <a:lstStyle/>
        <a:p>
          <a:pPr rtl="0"/>
          <a:endParaRPr lang="ru-RU" noProof="1"/>
        </a:p>
      </dgm:t>
    </dgm:pt>
    <dgm:pt modelId="{4F2FB9C6-312C-47C7-BB77-7ED6F2F70DCA}">
      <dgm:prSet/>
      <dgm:spPr/>
      <dgm:t>
        <a:bodyPr rtlCol="0"/>
        <a:lstStyle/>
        <a:p>
          <a:pPr rtl="0"/>
          <a:r>
            <a:rPr lang="ru-RU" noProof="1" smtClean="0"/>
            <a:t>август</a:t>
          </a:r>
          <a:endParaRPr lang="ru-RU" noProof="1"/>
        </a:p>
      </dgm:t>
    </dgm:pt>
    <dgm:pt modelId="{72E6154B-0A6D-417F-A16E-9D7A03410B8E}" type="parTrans" cxnId="{93337F75-7E8E-4352-A330-D38DDBDCE76E}">
      <dgm:prSet/>
      <dgm:spPr/>
      <dgm:t>
        <a:bodyPr rtlCol="0"/>
        <a:lstStyle/>
        <a:p>
          <a:pPr rtl="0"/>
          <a:endParaRPr lang="ru-RU" noProof="1"/>
        </a:p>
      </dgm:t>
    </dgm:pt>
    <dgm:pt modelId="{E764E8C1-D1B5-4274-AC76-1CA42E81A121}" type="sibTrans" cxnId="{93337F75-7E8E-4352-A330-D38DDBDCE76E}">
      <dgm:prSet/>
      <dgm:spPr/>
      <dgm:t>
        <a:bodyPr rtlCol="0"/>
        <a:lstStyle/>
        <a:p>
          <a:pPr rtl="0"/>
          <a:endParaRPr lang="ru-RU" noProof="1"/>
        </a:p>
      </dgm:t>
    </dgm:pt>
    <dgm:pt modelId="{F78B66B4-FD07-4FFD-BFA3-AEA01E4360A3}">
      <dgm:prSet/>
      <dgm:spPr/>
      <dgm:t>
        <a:bodyPr rtlCol="0"/>
        <a:lstStyle/>
        <a:p>
          <a:pPr rtl="0"/>
          <a:r>
            <a:rPr lang="ru-RU" dirty="0" smtClean="0"/>
            <a:t>Подведение итогов</a:t>
          </a:r>
          <a:endParaRPr lang="ru-RU" noProof="1"/>
        </a:p>
      </dgm:t>
    </dgm:pt>
    <dgm:pt modelId="{3D558B3E-6322-4417-BE17-0F866D656D03}" type="parTrans" cxnId="{D5B4DC20-62C9-429E-B28E-FC004368277E}">
      <dgm:prSet/>
      <dgm:spPr/>
      <dgm:t>
        <a:bodyPr rtlCol="0"/>
        <a:lstStyle/>
        <a:p>
          <a:pPr rtl="0"/>
          <a:endParaRPr lang="ru-RU" noProof="1"/>
        </a:p>
      </dgm:t>
    </dgm:pt>
    <dgm:pt modelId="{D04DD5D8-ADA5-4239-B08D-0CD13B21311E}" type="sibTrans" cxnId="{D5B4DC20-62C9-429E-B28E-FC004368277E}">
      <dgm:prSet/>
      <dgm:spPr/>
      <dgm:t>
        <a:bodyPr rtlCol="0"/>
        <a:lstStyle/>
        <a:p>
          <a:pPr rtl="0"/>
          <a:endParaRPr lang="ru-RU" noProof="1"/>
        </a:p>
      </dgm:t>
    </dgm:pt>
    <dgm:pt modelId="{0403B75D-47A0-4265-8239-5BBCA607A250}">
      <dgm:prSet/>
      <dgm:spPr/>
      <dgm:t>
        <a:bodyPr/>
        <a:lstStyle/>
        <a:p>
          <a:r>
            <a:rPr lang="ru-RU" dirty="0" smtClean="0"/>
            <a:t>Развитие коммуникативных навыков</a:t>
          </a:r>
          <a:endParaRPr lang="ru-RU" noProof="1"/>
        </a:p>
      </dgm:t>
    </dgm:pt>
    <dgm:pt modelId="{C5CE322B-5C0B-417B-BBD6-B0C448257540}" type="parTrans" cxnId="{74394346-7563-420B-8881-32FFBA923E14}">
      <dgm:prSet/>
      <dgm:spPr/>
      <dgm:t>
        <a:bodyPr/>
        <a:lstStyle/>
        <a:p>
          <a:endParaRPr lang="ru-RU"/>
        </a:p>
      </dgm:t>
    </dgm:pt>
    <dgm:pt modelId="{42CDF311-C1C0-4E6D-A55D-4197CA692318}" type="sibTrans" cxnId="{74394346-7563-420B-8881-32FFBA923E14}">
      <dgm:prSet/>
      <dgm:spPr/>
      <dgm:t>
        <a:bodyPr/>
        <a:lstStyle/>
        <a:p>
          <a:endParaRPr lang="ru-RU"/>
        </a:p>
      </dgm:t>
    </dgm:pt>
    <dgm:pt modelId="{3250BA7E-EC48-48CE-B5DA-771504967443}">
      <dgm:prSet/>
      <dgm:spPr/>
      <dgm:t>
        <a:bodyPr rtlCol="0"/>
        <a:lstStyle/>
        <a:p>
          <a:pPr rtl="0"/>
          <a:r>
            <a:rPr lang="ru-RU" noProof="1" smtClean="0"/>
            <a:t>сентябрь</a:t>
          </a:r>
          <a:endParaRPr lang="ru-RU" noProof="1"/>
        </a:p>
      </dgm:t>
    </dgm:pt>
    <dgm:pt modelId="{98369BFA-41B2-457B-8DFD-0D8818E15CF4}" type="parTrans" cxnId="{70DA20ED-E9DB-4C9C-8AB4-1A42A05C8397}">
      <dgm:prSet/>
      <dgm:spPr/>
      <dgm:t>
        <a:bodyPr/>
        <a:lstStyle/>
        <a:p>
          <a:endParaRPr lang="ru-RU"/>
        </a:p>
      </dgm:t>
    </dgm:pt>
    <dgm:pt modelId="{E3EE55DC-06C3-4F47-AEDE-BA5C28595A29}" type="sibTrans" cxnId="{70DA20ED-E9DB-4C9C-8AB4-1A42A05C8397}">
      <dgm:prSet/>
      <dgm:spPr/>
      <dgm:t>
        <a:bodyPr/>
        <a:lstStyle/>
        <a:p>
          <a:endParaRPr lang="ru-RU"/>
        </a:p>
      </dgm:t>
    </dgm:pt>
    <dgm:pt modelId="{E135CE56-066E-46BB-AF4B-0A0BFC80CA4B}">
      <dgm:prSet/>
      <dgm:spPr/>
      <dgm:t>
        <a:bodyPr rtlCol="0"/>
        <a:lstStyle/>
        <a:p>
          <a:pPr rtl="0"/>
          <a:r>
            <a:rPr lang="ru-RU" noProof="1" smtClean="0"/>
            <a:t>октябрь</a:t>
          </a:r>
          <a:endParaRPr lang="ru-RU" noProof="1"/>
        </a:p>
      </dgm:t>
    </dgm:pt>
    <dgm:pt modelId="{BED28FFD-5FCD-481D-978C-07C2DB9EEE4F}" type="parTrans" cxnId="{80DBBBE4-7375-4BAD-B228-D8CA5DF7C964}">
      <dgm:prSet/>
      <dgm:spPr/>
      <dgm:t>
        <a:bodyPr/>
        <a:lstStyle/>
        <a:p>
          <a:endParaRPr lang="ru-RU"/>
        </a:p>
      </dgm:t>
    </dgm:pt>
    <dgm:pt modelId="{8150437B-E10D-4800-BDF5-F8A13DEB4CD9}" type="sibTrans" cxnId="{80DBBBE4-7375-4BAD-B228-D8CA5DF7C964}">
      <dgm:prSet/>
      <dgm:spPr/>
      <dgm:t>
        <a:bodyPr/>
        <a:lstStyle/>
        <a:p>
          <a:endParaRPr lang="ru-RU"/>
        </a:p>
      </dgm:t>
    </dgm:pt>
    <dgm:pt modelId="{DC3C0461-EA04-4B68-BAAA-73EAC35EC221}">
      <dgm:prSet/>
      <dgm:spPr/>
      <dgm:t>
        <a:bodyPr/>
        <a:lstStyle/>
        <a:p>
          <a:r>
            <a:rPr lang="ru-RU" dirty="0" smtClean="0"/>
            <a:t>Организация консультативной помощи</a:t>
          </a:r>
          <a:endParaRPr lang="ru-RU" noProof="1"/>
        </a:p>
      </dgm:t>
    </dgm:pt>
    <dgm:pt modelId="{C8B2F3CE-6FAE-4643-A6FD-CA4268C68C02}" type="parTrans" cxnId="{8E84AF08-E091-44F7-ABE4-296F013AC722}">
      <dgm:prSet/>
      <dgm:spPr/>
      <dgm:t>
        <a:bodyPr/>
        <a:lstStyle/>
        <a:p>
          <a:endParaRPr lang="ru-RU"/>
        </a:p>
      </dgm:t>
    </dgm:pt>
    <dgm:pt modelId="{F7E837C8-5BE1-45B4-8772-798F73D446BB}" type="sibTrans" cxnId="{8E84AF08-E091-44F7-ABE4-296F013AC722}">
      <dgm:prSet/>
      <dgm:spPr/>
      <dgm:t>
        <a:bodyPr/>
        <a:lstStyle/>
        <a:p>
          <a:endParaRPr lang="ru-RU"/>
        </a:p>
      </dgm:t>
    </dgm:pt>
    <dgm:pt modelId="{A0E6F7FD-DD4F-484F-B7DC-2BA5360E1D83}" type="pres">
      <dgm:prSet presAssocID="{9FCE014E-DB2D-47A6-86F4-700744BA19E2}" presName="Name0" presStyleCnt="0">
        <dgm:presLayoutVars>
          <dgm:chMax/>
          <dgm:chPref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28CE87F3-D035-4F09-BA11-902B22F5AECB}" type="pres">
      <dgm:prSet presAssocID="{D5E789D9-D9A2-45AC-BAF9-1308191BA789}" presName="composite" presStyleCnt="0"/>
      <dgm:spPr/>
      <dgm:t>
        <a:bodyPr/>
        <a:lstStyle/>
        <a:p>
          <a:endParaRPr lang="ru-RU"/>
        </a:p>
      </dgm:t>
    </dgm:pt>
    <dgm:pt modelId="{FE37CCA9-9284-4292-A879-848593CAEC9D}" type="pres">
      <dgm:prSet presAssocID="{D5E789D9-D9A2-45AC-BAF9-1308191BA789}" presName="Parent1" presStyleLbl="alignNode1" presStyleIdx="0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A4ADA9-7498-4652-8D05-C83496543190}" type="pres">
      <dgm:prSet presAssocID="{D5E789D9-D9A2-45AC-BAF9-1308191BA789}" presName="Childtext1" presStyleLbl="revTx" presStyleIdx="0" presStyleCnt="7">
        <dgm:presLayoutVars>
          <dgm:chMax val="0"/>
          <dgm:chPref val="0"/>
          <dgm:bulletEnabled/>
        </dgm:presLayoutVars>
      </dgm:prSet>
      <dgm:spPr/>
      <dgm:t>
        <a:bodyPr/>
        <a:lstStyle/>
        <a:p>
          <a:endParaRPr lang="ru-RU"/>
        </a:p>
      </dgm:t>
    </dgm:pt>
    <dgm:pt modelId="{38F996AC-03C8-4936-B4E9-AAD75BB81A7B}" type="pres">
      <dgm:prSet presAssocID="{D5E789D9-D9A2-45AC-BAF9-1308191BA789}" presName="ConnectLine" presStyleLbl="sibTrans1D1" presStyleIdx="0" presStyleCnt="7"/>
      <dgm:spPr/>
      <dgm:t>
        <a:bodyPr/>
        <a:lstStyle/>
        <a:p>
          <a:endParaRPr lang="ru-RU"/>
        </a:p>
      </dgm:t>
    </dgm:pt>
    <dgm:pt modelId="{C4270078-E4AD-452C-9053-56957076CB72}" type="pres">
      <dgm:prSet presAssocID="{D5E789D9-D9A2-45AC-BAF9-1308191BA789}" presName="ConnectLineEnd" presStyleLbl="node1" presStyleIdx="0" presStyleCnt="7"/>
      <dgm:spPr/>
      <dgm:t>
        <a:bodyPr/>
        <a:lstStyle/>
        <a:p>
          <a:endParaRPr lang="ru-RU"/>
        </a:p>
      </dgm:t>
    </dgm:pt>
    <dgm:pt modelId="{1586335D-C468-451D-985C-9F3D8F0984E1}" type="pres">
      <dgm:prSet presAssocID="{D5E789D9-D9A2-45AC-BAF9-1308191BA789}" presName="EmptyPane" presStyleCnt="0"/>
      <dgm:spPr/>
      <dgm:t>
        <a:bodyPr/>
        <a:lstStyle/>
        <a:p>
          <a:endParaRPr lang="ru-RU"/>
        </a:p>
      </dgm:t>
    </dgm:pt>
    <dgm:pt modelId="{37EF2938-C35C-4419-90BD-A75A5B3F9E57}" type="pres">
      <dgm:prSet presAssocID="{A9AFE83E-6D8C-4421-B047-95AE8E9BCF60}" presName="spaceBetweenRectangles" presStyleLbl="fgAcc1" presStyleIdx="0" presStyleCnt="6"/>
      <dgm:spPr/>
      <dgm:t>
        <a:bodyPr/>
        <a:lstStyle/>
        <a:p>
          <a:endParaRPr lang="ru-RU"/>
        </a:p>
      </dgm:t>
    </dgm:pt>
    <dgm:pt modelId="{039ED2BB-CCCF-4C28-BDDF-A5CC8BAEC7C0}" type="pres">
      <dgm:prSet presAssocID="{8995164A-B2E1-4D50-9BDF-8B1F485C4209}" presName="composite" presStyleCnt="0"/>
      <dgm:spPr/>
      <dgm:t>
        <a:bodyPr/>
        <a:lstStyle/>
        <a:p>
          <a:endParaRPr lang="ru-RU"/>
        </a:p>
      </dgm:t>
    </dgm:pt>
    <dgm:pt modelId="{99EE0172-308E-4E7D-809D-ADEFD0F4FC74}" type="pres">
      <dgm:prSet presAssocID="{8995164A-B2E1-4D50-9BDF-8B1F485C4209}" presName="Parent1" presStyleLbl="alignNode1" presStyleIdx="1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7D06F0-6964-4AB7-AC20-7308EDF5AC1C}" type="pres">
      <dgm:prSet presAssocID="{8995164A-B2E1-4D50-9BDF-8B1F485C4209}" presName="Childtext1" presStyleLbl="revTx" presStyleIdx="1" presStyleCnt="7">
        <dgm:presLayoutVars>
          <dgm:chMax val="0"/>
          <dgm:chPref val="0"/>
          <dgm:bulletEnabled/>
        </dgm:presLayoutVars>
      </dgm:prSet>
      <dgm:spPr/>
      <dgm:t>
        <a:bodyPr/>
        <a:lstStyle/>
        <a:p>
          <a:endParaRPr lang="ru-RU"/>
        </a:p>
      </dgm:t>
    </dgm:pt>
    <dgm:pt modelId="{ABF04633-E89E-4A72-8B8C-50D391BA3C26}" type="pres">
      <dgm:prSet presAssocID="{8995164A-B2E1-4D50-9BDF-8B1F485C4209}" presName="ConnectLine" presStyleLbl="sibTrans1D1" presStyleIdx="1" presStyleCnt="7"/>
      <dgm:spPr/>
      <dgm:t>
        <a:bodyPr/>
        <a:lstStyle/>
        <a:p>
          <a:endParaRPr lang="ru-RU"/>
        </a:p>
      </dgm:t>
    </dgm:pt>
    <dgm:pt modelId="{DA16B8E0-AEA5-4237-BC93-75EE796AF733}" type="pres">
      <dgm:prSet presAssocID="{8995164A-B2E1-4D50-9BDF-8B1F485C4209}" presName="ConnectLineEnd" presStyleLbl="node1" presStyleIdx="1" presStyleCnt="7"/>
      <dgm:spPr/>
      <dgm:t>
        <a:bodyPr/>
        <a:lstStyle/>
        <a:p>
          <a:endParaRPr lang="ru-RU"/>
        </a:p>
      </dgm:t>
    </dgm:pt>
    <dgm:pt modelId="{78362912-A67E-4E3C-87B8-9C77B716A073}" type="pres">
      <dgm:prSet presAssocID="{8995164A-B2E1-4D50-9BDF-8B1F485C4209}" presName="EmptyPane" presStyleCnt="0"/>
      <dgm:spPr/>
      <dgm:t>
        <a:bodyPr/>
        <a:lstStyle/>
        <a:p>
          <a:endParaRPr lang="ru-RU"/>
        </a:p>
      </dgm:t>
    </dgm:pt>
    <dgm:pt modelId="{DEF8ADEE-3CDD-481C-92FD-7B762B5FF6C9}" type="pres">
      <dgm:prSet presAssocID="{28D1F382-4B8E-4620-AFD6-079E8F343E6C}" presName="spaceBetweenRectangles" presStyleLbl="fgAcc1" presStyleIdx="1" presStyleCnt="6"/>
      <dgm:spPr/>
      <dgm:t>
        <a:bodyPr/>
        <a:lstStyle/>
        <a:p>
          <a:endParaRPr lang="ru-RU"/>
        </a:p>
      </dgm:t>
    </dgm:pt>
    <dgm:pt modelId="{2F55FC45-6B82-4E4F-A393-B1A557451D0E}" type="pres">
      <dgm:prSet presAssocID="{D485112C-53F1-4CDF-942F-B3178A5D5DC8}" presName="composite" presStyleCnt="0"/>
      <dgm:spPr/>
      <dgm:t>
        <a:bodyPr/>
        <a:lstStyle/>
        <a:p>
          <a:endParaRPr lang="ru-RU"/>
        </a:p>
      </dgm:t>
    </dgm:pt>
    <dgm:pt modelId="{72A03881-9797-4744-B913-19C7215C5AD9}" type="pres">
      <dgm:prSet presAssocID="{D485112C-53F1-4CDF-942F-B3178A5D5DC8}" presName="Parent1" presStyleLbl="alignNode1" presStyleIdx="2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5FD741-EB30-48CC-A9E9-1207EC542954}" type="pres">
      <dgm:prSet presAssocID="{D485112C-53F1-4CDF-942F-B3178A5D5DC8}" presName="Childtext1" presStyleLbl="revTx" presStyleIdx="2" presStyleCnt="7">
        <dgm:presLayoutVars>
          <dgm:chMax val="0"/>
          <dgm:chPref val="0"/>
          <dgm:bulletEnabled/>
        </dgm:presLayoutVars>
      </dgm:prSet>
      <dgm:spPr/>
      <dgm:t>
        <a:bodyPr/>
        <a:lstStyle/>
        <a:p>
          <a:endParaRPr lang="ru-RU"/>
        </a:p>
      </dgm:t>
    </dgm:pt>
    <dgm:pt modelId="{13F8CA31-08BC-4A12-B5BF-EB8C89B7862E}" type="pres">
      <dgm:prSet presAssocID="{D485112C-53F1-4CDF-942F-B3178A5D5DC8}" presName="ConnectLine" presStyleLbl="sibTrans1D1" presStyleIdx="2" presStyleCnt="7"/>
      <dgm:spPr/>
      <dgm:t>
        <a:bodyPr/>
        <a:lstStyle/>
        <a:p>
          <a:endParaRPr lang="ru-RU"/>
        </a:p>
      </dgm:t>
    </dgm:pt>
    <dgm:pt modelId="{5D750D68-19A3-43DE-948A-83E7CC1EA949}" type="pres">
      <dgm:prSet presAssocID="{D485112C-53F1-4CDF-942F-B3178A5D5DC8}" presName="ConnectLineEnd" presStyleLbl="node1" presStyleIdx="2" presStyleCnt="7"/>
      <dgm:spPr/>
      <dgm:t>
        <a:bodyPr/>
        <a:lstStyle/>
        <a:p>
          <a:endParaRPr lang="ru-RU"/>
        </a:p>
      </dgm:t>
    </dgm:pt>
    <dgm:pt modelId="{84214BC3-D534-4B20-891E-D5C55C7C6F72}" type="pres">
      <dgm:prSet presAssocID="{D485112C-53F1-4CDF-942F-B3178A5D5DC8}" presName="EmptyPane" presStyleCnt="0"/>
      <dgm:spPr/>
      <dgm:t>
        <a:bodyPr/>
        <a:lstStyle/>
        <a:p>
          <a:endParaRPr lang="ru-RU"/>
        </a:p>
      </dgm:t>
    </dgm:pt>
    <dgm:pt modelId="{F6AE1320-CDD3-4A7A-82B3-B5FC2587C227}" type="pres">
      <dgm:prSet presAssocID="{B4B81C00-2857-479E-8B14-1A525E31343F}" presName="spaceBetweenRectangles" presStyleLbl="fgAcc1" presStyleIdx="2" presStyleCnt="6"/>
      <dgm:spPr/>
      <dgm:t>
        <a:bodyPr/>
        <a:lstStyle/>
        <a:p>
          <a:endParaRPr lang="ru-RU"/>
        </a:p>
      </dgm:t>
    </dgm:pt>
    <dgm:pt modelId="{E88F9B48-81AE-4FB2-AAA1-762C5CC02124}" type="pres">
      <dgm:prSet presAssocID="{31ED2C1C-0880-40EC-A423-099FDCE71E06}" presName="composite" presStyleCnt="0"/>
      <dgm:spPr/>
      <dgm:t>
        <a:bodyPr/>
        <a:lstStyle/>
        <a:p>
          <a:endParaRPr lang="ru-RU"/>
        </a:p>
      </dgm:t>
    </dgm:pt>
    <dgm:pt modelId="{4C98A312-231E-4EE3-A8C4-F7E13524E89E}" type="pres">
      <dgm:prSet presAssocID="{31ED2C1C-0880-40EC-A423-099FDCE71E06}" presName="Parent1" presStyleLbl="alignNode1" presStyleIdx="3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1D8B04-B000-4931-803C-0068D393471A}" type="pres">
      <dgm:prSet presAssocID="{31ED2C1C-0880-40EC-A423-099FDCE71E06}" presName="Childtext1" presStyleLbl="revTx" presStyleIdx="3" presStyleCnt="7">
        <dgm:presLayoutVars>
          <dgm:chMax val="0"/>
          <dgm:chPref val="0"/>
          <dgm:bulletEnabled/>
        </dgm:presLayoutVars>
      </dgm:prSet>
      <dgm:spPr/>
      <dgm:t>
        <a:bodyPr/>
        <a:lstStyle/>
        <a:p>
          <a:endParaRPr lang="ru-RU"/>
        </a:p>
      </dgm:t>
    </dgm:pt>
    <dgm:pt modelId="{19AF2603-3B47-4AEE-A9F8-E73016B26E20}" type="pres">
      <dgm:prSet presAssocID="{31ED2C1C-0880-40EC-A423-099FDCE71E06}" presName="ConnectLine" presStyleLbl="sibTrans1D1" presStyleIdx="3" presStyleCnt="7"/>
      <dgm:spPr/>
      <dgm:t>
        <a:bodyPr/>
        <a:lstStyle/>
        <a:p>
          <a:endParaRPr lang="ru-RU"/>
        </a:p>
      </dgm:t>
    </dgm:pt>
    <dgm:pt modelId="{4B8B24CE-72AB-4EED-898A-0F10FFC56F4F}" type="pres">
      <dgm:prSet presAssocID="{31ED2C1C-0880-40EC-A423-099FDCE71E06}" presName="ConnectLineEnd" presStyleLbl="node1" presStyleIdx="3" presStyleCnt="7"/>
      <dgm:spPr/>
      <dgm:t>
        <a:bodyPr/>
        <a:lstStyle/>
        <a:p>
          <a:endParaRPr lang="ru-RU"/>
        </a:p>
      </dgm:t>
    </dgm:pt>
    <dgm:pt modelId="{BAEF60F4-4F9C-474B-9E53-208E293B8CCD}" type="pres">
      <dgm:prSet presAssocID="{31ED2C1C-0880-40EC-A423-099FDCE71E06}" presName="EmptyPane" presStyleCnt="0"/>
      <dgm:spPr/>
      <dgm:t>
        <a:bodyPr/>
        <a:lstStyle/>
        <a:p>
          <a:endParaRPr lang="ru-RU"/>
        </a:p>
      </dgm:t>
    </dgm:pt>
    <dgm:pt modelId="{82EF3625-93DE-48EB-BEFB-E727E5470AB8}" type="pres">
      <dgm:prSet presAssocID="{57544F5F-76F6-4E7F-8253-C3188E34C793}" presName="spaceBetweenRectangles" presStyleLbl="fgAcc1" presStyleIdx="3" presStyleCnt="6"/>
      <dgm:spPr/>
      <dgm:t>
        <a:bodyPr/>
        <a:lstStyle/>
        <a:p>
          <a:endParaRPr lang="ru-RU"/>
        </a:p>
      </dgm:t>
    </dgm:pt>
    <dgm:pt modelId="{0B2C68E4-127A-4B25-B6FB-EC64C5728D0C}" type="pres">
      <dgm:prSet presAssocID="{4F2FB9C6-312C-47C7-BB77-7ED6F2F70DCA}" presName="composite" presStyleCnt="0"/>
      <dgm:spPr/>
      <dgm:t>
        <a:bodyPr/>
        <a:lstStyle/>
        <a:p>
          <a:endParaRPr lang="ru-RU"/>
        </a:p>
      </dgm:t>
    </dgm:pt>
    <dgm:pt modelId="{1CD23DF8-A88E-4841-97F7-DA1144B3FC9A}" type="pres">
      <dgm:prSet presAssocID="{4F2FB9C6-312C-47C7-BB77-7ED6F2F70DCA}" presName="Parent1" presStyleLbl="alignNode1" presStyleIdx="4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1C2786-94B6-4A29-87D4-8ADB1C16540C}" type="pres">
      <dgm:prSet presAssocID="{4F2FB9C6-312C-47C7-BB77-7ED6F2F70DCA}" presName="Childtext1" presStyleLbl="revTx" presStyleIdx="4" presStyleCnt="7">
        <dgm:presLayoutVars>
          <dgm:chMax val="0"/>
          <dgm:chPref val="0"/>
          <dgm:bulletEnabled/>
        </dgm:presLayoutVars>
      </dgm:prSet>
      <dgm:spPr/>
      <dgm:t>
        <a:bodyPr/>
        <a:lstStyle/>
        <a:p>
          <a:endParaRPr lang="ru-RU"/>
        </a:p>
      </dgm:t>
    </dgm:pt>
    <dgm:pt modelId="{EBC439CA-582A-4A4E-A2B4-9A5C268F7BB7}" type="pres">
      <dgm:prSet presAssocID="{4F2FB9C6-312C-47C7-BB77-7ED6F2F70DCA}" presName="ConnectLine" presStyleLbl="sibTrans1D1" presStyleIdx="4" presStyleCnt="7"/>
      <dgm:spPr/>
      <dgm:t>
        <a:bodyPr/>
        <a:lstStyle/>
        <a:p>
          <a:endParaRPr lang="ru-RU"/>
        </a:p>
      </dgm:t>
    </dgm:pt>
    <dgm:pt modelId="{7F321FCA-949E-4FAB-834A-80606656C1A4}" type="pres">
      <dgm:prSet presAssocID="{4F2FB9C6-312C-47C7-BB77-7ED6F2F70DCA}" presName="ConnectLineEnd" presStyleLbl="node1" presStyleIdx="4" presStyleCnt="7"/>
      <dgm:spPr/>
      <dgm:t>
        <a:bodyPr/>
        <a:lstStyle/>
        <a:p>
          <a:endParaRPr lang="ru-RU"/>
        </a:p>
      </dgm:t>
    </dgm:pt>
    <dgm:pt modelId="{DCF2AED8-CE30-4E97-8633-0D942827719E}" type="pres">
      <dgm:prSet presAssocID="{4F2FB9C6-312C-47C7-BB77-7ED6F2F70DCA}" presName="EmptyPane" presStyleCnt="0"/>
      <dgm:spPr/>
      <dgm:t>
        <a:bodyPr/>
        <a:lstStyle/>
        <a:p>
          <a:endParaRPr lang="ru-RU"/>
        </a:p>
      </dgm:t>
    </dgm:pt>
    <dgm:pt modelId="{1578974C-6E37-4ADC-8562-D113D7ECEA15}" type="pres">
      <dgm:prSet presAssocID="{E764E8C1-D1B5-4274-AC76-1CA42E81A121}" presName="spaceBetweenRectangles" presStyleLbl="fgAcc1" presStyleIdx="4" presStyleCnt="6"/>
      <dgm:spPr/>
      <dgm:t>
        <a:bodyPr/>
        <a:lstStyle/>
        <a:p>
          <a:endParaRPr lang="ru-RU"/>
        </a:p>
      </dgm:t>
    </dgm:pt>
    <dgm:pt modelId="{C6BF5BEE-E24C-40A0-90D0-44DF445AC6C3}" type="pres">
      <dgm:prSet presAssocID="{3250BA7E-EC48-48CE-B5DA-771504967443}" presName="composite" presStyleCnt="0"/>
      <dgm:spPr/>
      <dgm:t>
        <a:bodyPr/>
        <a:lstStyle/>
        <a:p>
          <a:endParaRPr lang="ru-RU"/>
        </a:p>
      </dgm:t>
    </dgm:pt>
    <dgm:pt modelId="{63FF42AF-4A62-48A7-9BBB-A8AFEBA56677}" type="pres">
      <dgm:prSet presAssocID="{3250BA7E-EC48-48CE-B5DA-771504967443}" presName="Parent1" presStyleLbl="alignNode1" presStyleIdx="5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9E4767F-6764-4A80-A049-96DC6FEAF3DF}" type="pres">
      <dgm:prSet presAssocID="{3250BA7E-EC48-48CE-B5DA-771504967443}" presName="Childtext1" presStyleLbl="revTx" presStyleIdx="5" presStyleCnt="7">
        <dgm:presLayoutVars>
          <dgm:chMax val="0"/>
          <dgm:chPref val="0"/>
          <dgm:bulletEnabled/>
        </dgm:presLayoutVars>
      </dgm:prSet>
      <dgm:spPr/>
      <dgm:t>
        <a:bodyPr/>
        <a:lstStyle/>
        <a:p>
          <a:endParaRPr lang="ru-RU"/>
        </a:p>
      </dgm:t>
    </dgm:pt>
    <dgm:pt modelId="{1B8F5941-B758-4864-A3AA-41D56E218C42}" type="pres">
      <dgm:prSet presAssocID="{3250BA7E-EC48-48CE-B5DA-771504967443}" presName="ConnectLine" presStyleLbl="sibTrans1D1" presStyleIdx="5" presStyleCnt="7"/>
      <dgm:spPr/>
      <dgm:t>
        <a:bodyPr/>
        <a:lstStyle/>
        <a:p>
          <a:endParaRPr lang="ru-RU"/>
        </a:p>
      </dgm:t>
    </dgm:pt>
    <dgm:pt modelId="{F8AAF9F6-A2EA-48B0-99A4-B928D2E4EBB8}" type="pres">
      <dgm:prSet presAssocID="{3250BA7E-EC48-48CE-B5DA-771504967443}" presName="ConnectLineEnd" presStyleLbl="node1" presStyleIdx="5" presStyleCnt="7"/>
      <dgm:spPr/>
      <dgm:t>
        <a:bodyPr/>
        <a:lstStyle/>
        <a:p>
          <a:endParaRPr lang="ru-RU"/>
        </a:p>
      </dgm:t>
    </dgm:pt>
    <dgm:pt modelId="{2C1770D7-9EAD-4B73-823E-993839430A14}" type="pres">
      <dgm:prSet presAssocID="{3250BA7E-EC48-48CE-B5DA-771504967443}" presName="EmptyPane" presStyleCnt="0"/>
      <dgm:spPr/>
      <dgm:t>
        <a:bodyPr/>
        <a:lstStyle/>
        <a:p>
          <a:endParaRPr lang="ru-RU"/>
        </a:p>
      </dgm:t>
    </dgm:pt>
    <dgm:pt modelId="{9273873B-D77D-4D3C-90C1-BCCAA4999077}" type="pres">
      <dgm:prSet presAssocID="{E3EE55DC-06C3-4F47-AEDE-BA5C28595A29}" presName="spaceBetweenRectangles" presStyleLbl="fgAcc1" presStyleIdx="5" presStyleCnt="6"/>
      <dgm:spPr/>
      <dgm:t>
        <a:bodyPr/>
        <a:lstStyle/>
        <a:p>
          <a:endParaRPr lang="ru-RU"/>
        </a:p>
      </dgm:t>
    </dgm:pt>
    <dgm:pt modelId="{6C2FDC6A-B16A-4AD2-BE7F-FA8C6B89C109}" type="pres">
      <dgm:prSet presAssocID="{E135CE56-066E-46BB-AF4B-0A0BFC80CA4B}" presName="composite" presStyleCnt="0"/>
      <dgm:spPr/>
      <dgm:t>
        <a:bodyPr/>
        <a:lstStyle/>
        <a:p>
          <a:endParaRPr lang="ru-RU"/>
        </a:p>
      </dgm:t>
    </dgm:pt>
    <dgm:pt modelId="{A9846592-7F83-43A3-92C4-AD439DB5DABB}" type="pres">
      <dgm:prSet presAssocID="{E135CE56-066E-46BB-AF4B-0A0BFC80CA4B}" presName="Parent1" presStyleLbl="alignNode1" presStyleIdx="6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7C79660-D4EF-4983-B2EC-18AC1DAFF8E4}" type="pres">
      <dgm:prSet presAssocID="{E135CE56-066E-46BB-AF4B-0A0BFC80CA4B}" presName="Childtext1" presStyleLbl="revTx" presStyleIdx="6" presStyleCnt="7">
        <dgm:presLayoutVars>
          <dgm:chMax val="0"/>
          <dgm:chPref val="0"/>
          <dgm:bulletEnabled/>
        </dgm:presLayoutVars>
      </dgm:prSet>
      <dgm:spPr/>
      <dgm:t>
        <a:bodyPr/>
        <a:lstStyle/>
        <a:p>
          <a:endParaRPr lang="ru-RU"/>
        </a:p>
      </dgm:t>
    </dgm:pt>
    <dgm:pt modelId="{B56720ED-85C7-4E1D-A2FF-400C2B12C14F}" type="pres">
      <dgm:prSet presAssocID="{E135CE56-066E-46BB-AF4B-0A0BFC80CA4B}" presName="ConnectLine" presStyleLbl="sibTrans1D1" presStyleIdx="6" presStyleCnt="7"/>
      <dgm:spPr/>
      <dgm:t>
        <a:bodyPr/>
        <a:lstStyle/>
        <a:p>
          <a:endParaRPr lang="ru-RU"/>
        </a:p>
      </dgm:t>
    </dgm:pt>
    <dgm:pt modelId="{27E7FB65-5A78-43EC-8054-3489A28F420E}" type="pres">
      <dgm:prSet presAssocID="{E135CE56-066E-46BB-AF4B-0A0BFC80CA4B}" presName="ConnectLineEnd" presStyleLbl="node1" presStyleIdx="6" presStyleCnt="7"/>
      <dgm:spPr/>
      <dgm:t>
        <a:bodyPr/>
        <a:lstStyle/>
        <a:p>
          <a:endParaRPr lang="ru-RU"/>
        </a:p>
      </dgm:t>
    </dgm:pt>
    <dgm:pt modelId="{2E7FE16E-0BCF-4AA7-A28B-EBC903E8F2D4}" type="pres">
      <dgm:prSet presAssocID="{E135CE56-066E-46BB-AF4B-0A0BFC80CA4B}" presName="EmptyPane" presStyleCnt="0"/>
      <dgm:spPr/>
      <dgm:t>
        <a:bodyPr/>
        <a:lstStyle/>
        <a:p>
          <a:endParaRPr lang="ru-RU"/>
        </a:p>
      </dgm:t>
    </dgm:pt>
  </dgm:ptLst>
  <dgm:cxnLst>
    <dgm:cxn modelId="{ECC9E601-16DA-4B34-B961-C5EFE046E473}" type="presOf" srcId="{E135CE56-066E-46BB-AF4B-0A0BFC80CA4B}" destId="{A9846592-7F83-43A3-92C4-AD439DB5DABB}" srcOrd="0" destOrd="0" presId="urn:microsoft.com/office/officeart/2016/7/layout/HexagonTimeline"/>
    <dgm:cxn modelId="{93337F75-7E8E-4352-A330-D38DDBDCE76E}" srcId="{9FCE014E-DB2D-47A6-86F4-700744BA19E2}" destId="{4F2FB9C6-312C-47C7-BB77-7ED6F2F70DCA}" srcOrd="4" destOrd="0" parTransId="{72E6154B-0A6D-417F-A16E-9D7A03410B8E}" sibTransId="{E764E8C1-D1B5-4274-AC76-1CA42E81A121}"/>
    <dgm:cxn modelId="{70DA20ED-E9DB-4C9C-8AB4-1A42A05C8397}" srcId="{9FCE014E-DB2D-47A6-86F4-700744BA19E2}" destId="{3250BA7E-EC48-48CE-B5DA-771504967443}" srcOrd="5" destOrd="0" parTransId="{98369BFA-41B2-457B-8DFD-0D8818E15CF4}" sibTransId="{E3EE55DC-06C3-4F47-AEDE-BA5C28595A29}"/>
    <dgm:cxn modelId="{D5B4DC20-62C9-429E-B28E-FC004368277E}" srcId="{E135CE56-066E-46BB-AF4B-0A0BFC80CA4B}" destId="{F78B66B4-FD07-4FFD-BFA3-AEA01E4360A3}" srcOrd="0" destOrd="0" parTransId="{3D558B3E-6322-4417-BE17-0F866D656D03}" sibTransId="{D04DD5D8-ADA5-4239-B08D-0CD13B21311E}"/>
    <dgm:cxn modelId="{F37AA0FF-5F3D-4A66-9748-9DFA8A795578}" type="presOf" srcId="{A2F32125-C464-489F-89BB-DE0D10D70265}" destId="{951D8B04-B000-4931-803C-0068D393471A}" srcOrd="0" destOrd="0" presId="urn:microsoft.com/office/officeart/2016/7/layout/HexagonTimeline"/>
    <dgm:cxn modelId="{C00D1360-A389-49DF-97AB-AAAA4B2BF469}" type="presOf" srcId="{D5E789D9-D9A2-45AC-BAF9-1308191BA789}" destId="{FE37CCA9-9284-4292-A879-848593CAEC9D}" srcOrd="0" destOrd="0" presId="urn:microsoft.com/office/officeart/2016/7/layout/HexagonTimeline"/>
    <dgm:cxn modelId="{C3B84390-2EDA-4BE1-A687-EB7CA7F66BD1}" srcId="{9FCE014E-DB2D-47A6-86F4-700744BA19E2}" destId="{8995164A-B2E1-4D50-9BDF-8B1F485C4209}" srcOrd="1" destOrd="0" parTransId="{3BFA6CDF-23F9-4663-9B2D-E043E53E6291}" sibTransId="{28D1F382-4B8E-4620-AFD6-079E8F343E6C}"/>
    <dgm:cxn modelId="{730B4850-69AC-4D3E-AC84-79BC75C0487B}" type="presOf" srcId="{0403B75D-47A0-4265-8239-5BBCA607A250}" destId="{AD1C2786-94B6-4A29-87D4-8ADB1C16540C}" srcOrd="0" destOrd="0" presId="urn:microsoft.com/office/officeart/2016/7/layout/HexagonTimeline"/>
    <dgm:cxn modelId="{8E84AF08-E091-44F7-ABE4-296F013AC722}" srcId="{3250BA7E-EC48-48CE-B5DA-771504967443}" destId="{DC3C0461-EA04-4B68-BAAA-73EAC35EC221}" srcOrd="0" destOrd="0" parTransId="{C8B2F3CE-6FAE-4643-A6FD-CA4268C68C02}" sibTransId="{F7E837C8-5BE1-45B4-8772-798F73D446BB}"/>
    <dgm:cxn modelId="{D29355B4-EAFC-490E-895A-AA500488AA4F}" type="presOf" srcId="{9FCE014E-DB2D-47A6-86F4-700744BA19E2}" destId="{A0E6F7FD-DD4F-484F-B7DC-2BA5360E1D83}" srcOrd="0" destOrd="0" presId="urn:microsoft.com/office/officeart/2016/7/layout/HexagonTimeline"/>
    <dgm:cxn modelId="{51BC6168-8189-4D31-A2D9-BDF517434D28}" srcId="{D485112C-53F1-4CDF-942F-B3178A5D5DC8}" destId="{4491FF9F-1E44-4C36-BC2C-5B55ED600E79}" srcOrd="0" destOrd="0" parTransId="{C48EADD7-6584-4B55-A178-B27F9427FBFF}" sibTransId="{3AF71B4F-B5EB-4800-9258-CB2378F73949}"/>
    <dgm:cxn modelId="{525C97FD-67D3-4B7E-9848-3AA7B68BC31E}" type="presOf" srcId="{3250BA7E-EC48-48CE-B5DA-771504967443}" destId="{63FF42AF-4A62-48A7-9BBB-A8AFEBA56677}" srcOrd="0" destOrd="0" presId="urn:microsoft.com/office/officeart/2016/7/layout/HexagonTimeline"/>
    <dgm:cxn modelId="{DE8B4DA5-1B29-4CF1-85B9-0B7AFE606D7E}" type="presOf" srcId="{4491FF9F-1E44-4C36-BC2C-5B55ED600E79}" destId="{265FD741-EB30-48CC-A9E9-1207EC542954}" srcOrd="0" destOrd="0" presId="urn:microsoft.com/office/officeart/2016/7/layout/HexagonTimeline"/>
    <dgm:cxn modelId="{85026580-A207-4714-B750-3885A510DE66}" srcId="{9FCE014E-DB2D-47A6-86F4-700744BA19E2}" destId="{D485112C-53F1-4CDF-942F-B3178A5D5DC8}" srcOrd="2" destOrd="0" parTransId="{22ABC1AE-285A-4722-9410-15484FBDCFEB}" sibTransId="{B4B81C00-2857-479E-8B14-1A525E31343F}"/>
    <dgm:cxn modelId="{D2E2B977-38C3-4B6F-ABF6-6DF60DD5A34A}" srcId="{9FCE014E-DB2D-47A6-86F4-700744BA19E2}" destId="{D5E789D9-D9A2-45AC-BAF9-1308191BA789}" srcOrd="0" destOrd="0" parTransId="{6D2538D1-07F6-4AD0-A180-0652C7ED8A0F}" sibTransId="{A9AFE83E-6D8C-4421-B047-95AE8E9BCF60}"/>
    <dgm:cxn modelId="{3A56BF97-DBD4-4812-BBA1-9A5F519EE31E}" type="presOf" srcId="{31ED2C1C-0880-40EC-A423-099FDCE71E06}" destId="{4C98A312-231E-4EE3-A8C4-F7E13524E89E}" srcOrd="0" destOrd="0" presId="urn:microsoft.com/office/officeart/2016/7/layout/HexagonTimeline"/>
    <dgm:cxn modelId="{40840618-55C4-4477-B692-0C7455559239}" srcId="{8995164A-B2E1-4D50-9BDF-8B1F485C4209}" destId="{47EAC16E-AC39-45F6-B4E8-84B68C6ACCC2}" srcOrd="0" destOrd="0" parTransId="{BBD28229-8D64-4860-AED0-41D2066FCD99}" sibTransId="{DC96452D-EDE6-4BD3-8C45-4F9F9CCC7D55}"/>
    <dgm:cxn modelId="{9F99ECE2-6E10-487D-81C2-5A6C83C6EB64}" type="presOf" srcId="{F78B66B4-FD07-4FFD-BFA3-AEA01E4360A3}" destId="{57C79660-D4EF-4983-B2EC-18AC1DAFF8E4}" srcOrd="0" destOrd="0" presId="urn:microsoft.com/office/officeart/2016/7/layout/HexagonTimeline"/>
    <dgm:cxn modelId="{2F274697-24AA-4F5E-B84D-212B10FDC28A}" type="presOf" srcId="{4F2FB9C6-312C-47C7-BB77-7ED6F2F70DCA}" destId="{1CD23DF8-A88E-4841-97F7-DA1144B3FC9A}" srcOrd="0" destOrd="0" presId="urn:microsoft.com/office/officeart/2016/7/layout/HexagonTimeline"/>
    <dgm:cxn modelId="{BE429F2C-95F6-4407-BCB7-52143236DF06}" type="presOf" srcId="{47EAC16E-AC39-45F6-B4E8-84B68C6ACCC2}" destId="{CC7D06F0-6964-4AB7-AC20-7308EDF5AC1C}" srcOrd="0" destOrd="0" presId="urn:microsoft.com/office/officeart/2016/7/layout/HexagonTimeline"/>
    <dgm:cxn modelId="{ED10C428-44B9-4300-83B0-3B1D6121FB5E}" srcId="{31ED2C1C-0880-40EC-A423-099FDCE71E06}" destId="{A2F32125-C464-489F-89BB-DE0D10D70265}" srcOrd="0" destOrd="0" parTransId="{A0E5D105-DDF5-410B-8ED4-022D15E38074}" sibTransId="{2BDFDA0D-59DC-4E95-92BD-8F5AF89272B5}"/>
    <dgm:cxn modelId="{216CFDB6-2BC4-4E51-B784-482F5B240420}" type="presOf" srcId="{DC3C0461-EA04-4B68-BAAA-73EAC35EC221}" destId="{09E4767F-6764-4A80-A049-96DC6FEAF3DF}" srcOrd="0" destOrd="0" presId="urn:microsoft.com/office/officeart/2016/7/layout/HexagonTimeline"/>
    <dgm:cxn modelId="{9F0CB586-7B43-4480-B779-F8514B9D3BD7}" type="presOf" srcId="{E1E0C50E-73C0-4257-9C39-B671885BAC98}" destId="{E2A4ADA9-7498-4652-8D05-C83496543190}" srcOrd="0" destOrd="0" presId="urn:microsoft.com/office/officeart/2016/7/layout/HexagonTimeline"/>
    <dgm:cxn modelId="{74394346-7563-420B-8881-32FFBA923E14}" srcId="{4F2FB9C6-312C-47C7-BB77-7ED6F2F70DCA}" destId="{0403B75D-47A0-4265-8239-5BBCA607A250}" srcOrd="0" destOrd="0" parTransId="{C5CE322B-5C0B-417B-BBD6-B0C448257540}" sibTransId="{42CDF311-C1C0-4E6D-A55D-4197CA692318}"/>
    <dgm:cxn modelId="{C9CD0706-6B2D-49E6-ADDF-E2DAA4BC0B11}" type="presOf" srcId="{8995164A-B2E1-4D50-9BDF-8B1F485C4209}" destId="{99EE0172-308E-4E7D-809D-ADEFD0F4FC74}" srcOrd="0" destOrd="0" presId="urn:microsoft.com/office/officeart/2016/7/layout/HexagonTimeline"/>
    <dgm:cxn modelId="{D1991ACA-DCBF-4823-ADED-C9E347102AC5}" srcId="{D5E789D9-D9A2-45AC-BAF9-1308191BA789}" destId="{E1E0C50E-73C0-4257-9C39-B671885BAC98}" srcOrd="0" destOrd="0" parTransId="{265FF296-A501-4605-A529-6339EC9F44E3}" sibTransId="{B5361973-B6A4-4EEE-9E68-57D97A89887D}"/>
    <dgm:cxn modelId="{80DBBBE4-7375-4BAD-B228-D8CA5DF7C964}" srcId="{9FCE014E-DB2D-47A6-86F4-700744BA19E2}" destId="{E135CE56-066E-46BB-AF4B-0A0BFC80CA4B}" srcOrd="6" destOrd="0" parTransId="{BED28FFD-5FCD-481D-978C-07C2DB9EEE4F}" sibTransId="{8150437B-E10D-4800-BDF5-F8A13DEB4CD9}"/>
    <dgm:cxn modelId="{F50FA90C-013A-44B7-88F0-85B27A41EB0E}" srcId="{9FCE014E-DB2D-47A6-86F4-700744BA19E2}" destId="{31ED2C1C-0880-40EC-A423-099FDCE71E06}" srcOrd="3" destOrd="0" parTransId="{A16039F0-30E5-4560-9474-39EC3D2AABCA}" sibTransId="{57544F5F-76F6-4E7F-8253-C3188E34C793}"/>
    <dgm:cxn modelId="{77222852-BDC9-471D-9C5F-4F262B96EA5B}" type="presOf" srcId="{D485112C-53F1-4CDF-942F-B3178A5D5DC8}" destId="{72A03881-9797-4744-B913-19C7215C5AD9}" srcOrd="0" destOrd="0" presId="urn:microsoft.com/office/officeart/2016/7/layout/HexagonTimeline"/>
    <dgm:cxn modelId="{5361BFA9-28A6-47C0-9C76-817FA6F28AAB}" type="presParOf" srcId="{A0E6F7FD-DD4F-484F-B7DC-2BA5360E1D83}" destId="{28CE87F3-D035-4F09-BA11-902B22F5AECB}" srcOrd="0" destOrd="0" presId="urn:microsoft.com/office/officeart/2016/7/layout/HexagonTimeline"/>
    <dgm:cxn modelId="{0A32E9AE-9FC8-431A-A750-368E91D20EF2}" type="presParOf" srcId="{28CE87F3-D035-4F09-BA11-902B22F5AECB}" destId="{FE37CCA9-9284-4292-A879-848593CAEC9D}" srcOrd="0" destOrd="0" presId="urn:microsoft.com/office/officeart/2016/7/layout/HexagonTimeline"/>
    <dgm:cxn modelId="{8D8355DF-C778-468A-A9C8-B73AD2584BF9}" type="presParOf" srcId="{28CE87F3-D035-4F09-BA11-902B22F5AECB}" destId="{E2A4ADA9-7498-4652-8D05-C83496543190}" srcOrd="1" destOrd="0" presId="urn:microsoft.com/office/officeart/2016/7/layout/HexagonTimeline"/>
    <dgm:cxn modelId="{4FB69E6D-0C27-4441-AE7F-6EAABF9B3CF3}" type="presParOf" srcId="{28CE87F3-D035-4F09-BA11-902B22F5AECB}" destId="{38F996AC-03C8-4936-B4E9-AAD75BB81A7B}" srcOrd="2" destOrd="0" presId="urn:microsoft.com/office/officeart/2016/7/layout/HexagonTimeline"/>
    <dgm:cxn modelId="{54079AA7-E168-490F-8E93-D42B750ECADE}" type="presParOf" srcId="{28CE87F3-D035-4F09-BA11-902B22F5AECB}" destId="{C4270078-E4AD-452C-9053-56957076CB72}" srcOrd="3" destOrd="0" presId="urn:microsoft.com/office/officeart/2016/7/layout/HexagonTimeline"/>
    <dgm:cxn modelId="{DA79AD9B-7D7B-4143-9058-9D83CC309216}" type="presParOf" srcId="{28CE87F3-D035-4F09-BA11-902B22F5AECB}" destId="{1586335D-C468-451D-985C-9F3D8F0984E1}" srcOrd="4" destOrd="0" presId="urn:microsoft.com/office/officeart/2016/7/layout/HexagonTimeline"/>
    <dgm:cxn modelId="{976A2A53-3E48-4B95-8002-947F4DBFC425}" type="presParOf" srcId="{A0E6F7FD-DD4F-484F-B7DC-2BA5360E1D83}" destId="{37EF2938-C35C-4419-90BD-A75A5B3F9E57}" srcOrd="1" destOrd="0" presId="urn:microsoft.com/office/officeart/2016/7/layout/HexagonTimeline"/>
    <dgm:cxn modelId="{B543D5A3-9A34-4C67-96D0-39A03B6FC64F}" type="presParOf" srcId="{A0E6F7FD-DD4F-484F-B7DC-2BA5360E1D83}" destId="{039ED2BB-CCCF-4C28-BDDF-A5CC8BAEC7C0}" srcOrd="2" destOrd="0" presId="urn:microsoft.com/office/officeart/2016/7/layout/HexagonTimeline"/>
    <dgm:cxn modelId="{9378B5C0-A571-4300-B79B-E9124F248EFC}" type="presParOf" srcId="{039ED2BB-CCCF-4C28-BDDF-A5CC8BAEC7C0}" destId="{99EE0172-308E-4E7D-809D-ADEFD0F4FC74}" srcOrd="0" destOrd="0" presId="urn:microsoft.com/office/officeart/2016/7/layout/HexagonTimeline"/>
    <dgm:cxn modelId="{6F3A1EC5-44C1-403C-B693-E9F0909B8061}" type="presParOf" srcId="{039ED2BB-CCCF-4C28-BDDF-A5CC8BAEC7C0}" destId="{CC7D06F0-6964-4AB7-AC20-7308EDF5AC1C}" srcOrd="1" destOrd="0" presId="urn:microsoft.com/office/officeart/2016/7/layout/HexagonTimeline"/>
    <dgm:cxn modelId="{2C7891A0-2D3C-4DBD-BC8E-3F148ADA5904}" type="presParOf" srcId="{039ED2BB-CCCF-4C28-BDDF-A5CC8BAEC7C0}" destId="{ABF04633-E89E-4A72-8B8C-50D391BA3C26}" srcOrd="2" destOrd="0" presId="urn:microsoft.com/office/officeart/2016/7/layout/HexagonTimeline"/>
    <dgm:cxn modelId="{42240D61-0B0D-48E7-A99D-6A772DB0E057}" type="presParOf" srcId="{039ED2BB-CCCF-4C28-BDDF-A5CC8BAEC7C0}" destId="{DA16B8E0-AEA5-4237-BC93-75EE796AF733}" srcOrd="3" destOrd="0" presId="urn:microsoft.com/office/officeart/2016/7/layout/HexagonTimeline"/>
    <dgm:cxn modelId="{5D9F51EB-9360-400B-83BF-93CE89807BF4}" type="presParOf" srcId="{039ED2BB-CCCF-4C28-BDDF-A5CC8BAEC7C0}" destId="{78362912-A67E-4E3C-87B8-9C77B716A073}" srcOrd="4" destOrd="0" presId="urn:microsoft.com/office/officeart/2016/7/layout/HexagonTimeline"/>
    <dgm:cxn modelId="{42C21594-A0EF-43E6-90D3-DBA5F781A57B}" type="presParOf" srcId="{A0E6F7FD-DD4F-484F-B7DC-2BA5360E1D83}" destId="{DEF8ADEE-3CDD-481C-92FD-7B762B5FF6C9}" srcOrd="3" destOrd="0" presId="urn:microsoft.com/office/officeart/2016/7/layout/HexagonTimeline"/>
    <dgm:cxn modelId="{B034E185-AE08-454B-BEDF-A7AC50144F24}" type="presParOf" srcId="{A0E6F7FD-DD4F-484F-B7DC-2BA5360E1D83}" destId="{2F55FC45-6B82-4E4F-A393-B1A557451D0E}" srcOrd="4" destOrd="0" presId="urn:microsoft.com/office/officeart/2016/7/layout/HexagonTimeline"/>
    <dgm:cxn modelId="{A99CF49F-FE5D-4A99-90CD-883EE1BF221D}" type="presParOf" srcId="{2F55FC45-6B82-4E4F-A393-B1A557451D0E}" destId="{72A03881-9797-4744-B913-19C7215C5AD9}" srcOrd="0" destOrd="0" presId="urn:microsoft.com/office/officeart/2016/7/layout/HexagonTimeline"/>
    <dgm:cxn modelId="{EB4E2586-2D6A-478B-967A-6A3E6252F686}" type="presParOf" srcId="{2F55FC45-6B82-4E4F-A393-B1A557451D0E}" destId="{265FD741-EB30-48CC-A9E9-1207EC542954}" srcOrd="1" destOrd="0" presId="urn:microsoft.com/office/officeart/2016/7/layout/HexagonTimeline"/>
    <dgm:cxn modelId="{5D34A8E4-DBCA-4616-9BA1-C535B1D79896}" type="presParOf" srcId="{2F55FC45-6B82-4E4F-A393-B1A557451D0E}" destId="{13F8CA31-08BC-4A12-B5BF-EB8C89B7862E}" srcOrd="2" destOrd="0" presId="urn:microsoft.com/office/officeart/2016/7/layout/HexagonTimeline"/>
    <dgm:cxn modelId="{232B7D3C-F4C8-41FB-BF0E-D60C1F0BFAB9}" type="presParOf" srcId="{2F55FC45-6B82-4E4F-A393-B1A557451D0E}" destId="{5D750D68-19A3-43DE-948A-83E7CC1EA949}" srcOrd="3" destOrd="0" presId="urn:microsoft.com/office/officeart/2016/7/layout/HexagonTimeline"/>
    <dgm:cxn modelId="{D19B5534-128A-4A7E-BD1B-F0A9732B20AE}" type="presParOf" srcId="{2F55FC45-6B82-4E4F-A393-B1A557451D0E}" destId="{84214BC3-D534-4B20-891E-D5C55C7C6F72}" srcOrd="4" destOrd="0" presId="urn:microsoft.com/office/officeart/2016/7/layout/HexagonTimeline"/>
    <dgm:cxn modelId="{63C9EAA2-A4E9-4A91-9247-9CE1411C86D0}" type="presParOf" srcId="{A0E6F7FD-DD4F-484F-B7DC-2BA5360E1D83}" destId="{F6AE1320-CDD3-4A7A-82B3-B5FC2587C227}" srcOrd="5" destOrd="0" presId="urn:microsoft.com/office/officeart/2016/7/layout/HexagonTimeline"/>
    <dgm:cxn modelId="{5FBA88C0-7CCF-4709-8DD5-737D3B2824BC}" type="presParOf" srcId="{A0E6F7FD-DD4F-484F-B7DC-2BA5360E1D83}" destId="{E88F9B48-81AE-4FB2-AAA1-762C5CC02124}" srcOrd="6" destOrd="0" presId="urn:microsoft.com/office/officeart/2016/7/layout/HexagonTimeline"/>
    <dgm:cxn modelId="{C3950BF1-53F9-426E-9649-8E057D178F32}" type="presParOf" srcId="{E88F9B48-81AE-4FB2-AAA1-762C5CC02124}" destId="{4C98A312-231E-4EE3-A8C4-F7E13524E89E}" srcOrd="0" destOrd="0" presId="urn:microsoft.com/office/officeart/2016/7/layout/HexagonTimeline"/>
    <dgm:cxn modelId="{B7B57B9F-5F8B-4748-A7D8-A8562DAD0DD0}" type="presParOf" srcId="{E88F9B48-81AE-4FB2-AAA1-762C5CC02124}" destId="{951D8B04-B000-4931-803C-0068D393471A}" srcOrd="1" destOrd="0" presId="urn:microsoft.com/office/officeart/2016/7/layout/HexagonTimeline"/>
    <dgm:cxn modelId="{39506362-9AB2-470B-BF76-13A0677D5D78}" type="presParOf" srcId="{E88F9B48-81AE-4FB2-AAA1-762C5CC02124}" destId="{19AF2603-3B47-4AEE-A9F8-E73016B26E20}" srcOrd="2" destOrd="0" presId="urn:microsoft.com/office/officeart/2016/7/layout/HexagonTimeline"/>
    <dgm:cxn modelId="{C383999E-1BA7-41E4-BFD5-745B6208860B}" type="presParOf" srcId="{E88F9B48-81AE-4FB2-AAA1-762C5CC02124}" destId="{4B8B24CE-72AB-4EED-898A-0F10FFC56F4F}" srcOrd="3" destOrd="0" presId="urn:microsoft.com/office/officeart/2016/7/layout/HexagonTimeline"/>
    <dgm:cxn modelId="{514A1FE0-EC0C-44FC-95D3-A2C53238A4AC}" type="presParOf" srcId="{E88F9B48-81AE-4FB2-AAA1-762C5CC02124}" destId="{BAEF60F4-4F9C-474B-9E53-208E293B8CCD}" srcOrd="4" destOrd="0" presId="urn:microsoft.com/office/officeart/2016/7/layout/HexagonTimeline"/>
    <dgm:cxn modelId="{A6FFDCAC-5144-4EA2-B441-11F6A23C4A3E}" type="presParOf" srcId="{A0E6F7FD-DD4F-484F-B7DC-2BA5360E1D83}" destId="{82EF3625-93DE-48EB-BEFB-E727E5470AB8}" srcOrd="7" destOrd="0" presId="urn:microsoft.com/office/officeart/2016/7/layout/HexagonTimeline"/>
    <dgm:cxn modelId="{BCE0BD06-F100-4C91-B9B3-5B62D30E6902}" type="presParOf" srcId="{A0E6F7FD-DD4F-484F-B7DC-2BA5360E1D83}" destId="{0B2C68E4-127A-4B25-B6FB-EC64C5728D0C}" srcOrd="8" destOrd="0" presId="urn:microsoft.com/office/officeart/2016/7/layout/HexagonTimeline"/>
    <dgm:cxn modelId="{193C2E2B-7D84-4BFA-B72E-15B4F2253A96}" type="presParOf" srcId="{0B2C68E4-127A-4B25-B6FB-EC64C5728D0C}" destId="{1CD23DF8-A88E-4841-97F7-DA1144B3FC9A}" srcOrd="0" destOrd="0" presId="urn:microsoft.com/office/officeart/2016/7/layout/HexagonTimeline"/>
    <dgm:cxn modelId="{E10C072B-76C7-4105-9A43-DD0B2F7B3B07}" type="presParOf" srcId="{0B2C68E4-127A-4B25-B6FB-EC64C5728D0C}" destId="{AD1C2786-94B6-4A29-87D4-8ADB1C16540C}" srcOrd="1" destOrd="0" presId="urn:microsoft.com/office/officeart/2016/7/layout/HexagonTimeline"/>
    <dgm:cxn modelId="{D3D20C06-1290-4DAA-8640-BC28BBEBD880}" type="presParOf" srcId="{0B2C68E4-127A-4B25-B6FB-EC64C5728D0C}" destId="{EBC439CA-582A-4A4E-A2B4-9A5C268F7BB7}" srcOrd="2" destOrd="0" presId="urn:microsoft.com/office/officeart/2016/7/layout/HexagonTimeline"/>
    <dgm:cxn modelId="{94C89349-EDB5-4BB2-B4F6-BA894AA778AC}" type="presParOf" srcId="{0B2C68E4-127A-4B25-B6FB-EC64C5728D0C}" destId="{7F321FCA-949E-4FAB-834A-80606656C1A4}" srcOrd="3" destOrd="0" presId="urn:microsoft.com/office/officeart/2016/7/layout/HexagonTimeline"/>
    <dgm:cxn modelId="{969D5FCD-A339-4242-B8FD-FC369ED3EA42}" type="presParOf" srcId="{0B2C68E4-127A-4B25-B6FB-EC64C5728D0C}" destId="{DCF2AED8-CE30-4E97-8633-0D942827719E}" srcOrd="4" destOrd="0" presId="urn:microsoft.com/office/officeart/2016/7/layout/HexagonTimeline"/>
    <dgm:cxn modelId="{1FBB52D6-431A-4D41-84C1-BE3BA5DDCC03}" type="presParOf" srcId="{A0E6F7FD-DD4F-484F-B7DC-2BA5360E1D83}" destId="{1578974C-6E37-4ADC-8562-D113D7ECEA15}" srcOrd="9" destOrd="0" presId="urn:microsoft.com/office/officeart/2016/7/layout/HexagonTimeline"/>
    <dgm:cxn modelId="{6AD43E2C-9A31-46EB-B704-FCC29CA8055E}" type="presParOf" srcId="{A0E6F7FD-DD4F-484F-B7DC-2BA5360E1D83}" destId="{C6BF5BEE-E24C-40A0-90D0-44DF445AC6C3}" srcOrd="10" destOrd="0" presId="urn:microsoft.com/office/officeart/2016/7/layout/HexagonTimeline"/>
    <dgm:cxn modelId="{408125B3-B192-4F8A-8796-54C8C2C1723F}" type="presParOf" srcId="{C6BF5BEE-E24C-40A0-90D0-44DF445AC6C3}" destId="{63FF42AF-4A62-48A7-9BBB-A8AFEBA56677}" srcOrd="0" destOrd="0" presId="urn:microsoft.com/office/officeart/2016/7/layout/HexagonTimeline"/>
    <dgm:cxn modelId="{12F248D7-9C55-4E75-85FB-3FECDC5FE46D}" type="presParOf" srcId="{C6BF5BEE-E24C-40A0-90D0-44DF445AC6C3}" destId="{09E4767F-6764-4A80-A049-96DC6FEAF3DF}" srcOrd="1" destOrd="0" presId="urn:microsoft.com/office/officeart/2016/7/layout/HexagonTimeline"/>
    <dgm:cxn modelId="{89E210FD-84C5-40BD-83CA-EA83803251DF}" type="presParOf" srcId="{C6BF5BEE-E24C-40A0-90D0-44DF445AC6C3}" destId="{1B8F5941-B758-4864-A3AA-41D56E218C42}" srcOrd="2" destOrd="0" presId="urn:microsoft.com/office/officeart/2016/7/layout/HexagonTimeline"/>
    <dgm:cxn modelId="{6081AF1B-6686-4A4F-B12B-B7FF009BF0EC}" type="presParOf" srcId="{C6BF5BEE-E24C-40A0-90D0-44DF445AC6C3}" destId="{F8AAF9F6-A2EA-48B0-99A4-B928D2E4EBB8}" srcOrd="3" destOrd="0" presId="urn:microsoft.com/office/officeart/2016/7/layout/HexagonTimeline"/>
    <dgm:cxn modelId="{12EEEA81-C0CB-49D2-9369-26E955AE359F}" type="presParOf" srcId="{C6BF5BEE-E24C-40A0-90D0-44DF445AC6C3}" destId="{2C1770D7-9EAD-4B73-823E-993839430A14}" srcOrd="4" destOrd="0" presId="urn:microsoft.com/office/officeart/2016/7/layout/HexagonTimeline"/>
    <dgm:cxn modelId="{04E2682C-E196-4B59-847A-94EB25AB6CFD}" type="presParOf" srcId="{A0E6F7FD-DD4F-484F-B7DC-2BA5360E1D83}" destId="{9273873B-D77D-4D3C-90C1-BCCAA4999077}" srcOrd="11" destOrd="0" presId="urn:microsoft.com/office/officeart/2016/7/layout/HexagonTimeline"/>
    <dgm:cxn modelId="{170ED93B-DE2C-4DA9-A469-5F7DB9DC428D}" type="presParOf" srcId="{A0E6F7FD-DD4F-484F-B7DC-2BA5360E1D83}" destId="{6C2FDC6A-B16A-4AD2-BE7F-FA8C6B89C109}" srcOrd="12" destOrd="0" presId="urn:microsoft.com/office/officeart/2016/7/layout/HexagonTimeline"/>
    <dgm:cxn modelId="{05A2509B-7AFE-43F4-8EE0-C5AB38845E34}" type="presParOf" srcId="{6C2FDC6A-B16A-4AD2-BE7F-FA8C6B89C109}" destId="{A9846592-7F83-43A3-92C4-AD439DB5DABB}" srcOrd="0" destOrd="0" presId="urn:microsoft.com/office/officeart/2016/7/layout/HexagonTimeline"/>
    <dgm:cxn modelId="{8F778769-581B-4B02-B287-A9ACD16ED502}" type="presParOf" srcId="{6C2FDC6A-B16A-4AD2-BE7F-FA8C6B89C109}" destId="{57C79660-D4EF-4983-B2EC-18AC1DAFF8E4}" srcOrd="1" destOrd="0" presId="urn:microsoft.com/office/officeart/2016/7/layout/HexagonTimeline"/>
    <dgm:cxn modelId="{421ED530-1647-44F4-B33B-4DC6E622DA96}" type="presParOf" srcId="{6C2FDC6A-B16A-4AD2-BE7F-FA8C6B89C109}" destId="{B56720ED-85C7-4E1D-A2FF-400C2B12C14F}" srcOrd="2" destOrd="0" presId="urn:microsoft.com/office/officeart/2016/7/layout/HexagonTimeline"/>
    <dgm:cxn modelId="{C47BAE37-0747-4A1A-B146-91E020B92F82}" type="presParOf" srcId="{6C2FDC6A-B16A-4AD2-BE7F-FA8C6B89C109}" destId="{27E7FB65-5A78-43EC-8054-3489A28F420E}" srcOrd="3" destOrd="0" presId="urn:microsoft.com/office/officeart/2016/7/layout/HexagonTimeline"/>
    <dgm:cxn modelId="{D217DE74-76C2-4607-8EFC-3B26E235A737}" type="presParOf" srcId="{6C2FDC6A-B16A-4AD2-BE7F-FA8C6B89C109}" destId="{2E7FE16E-0BCF-4AA7-A28B-EBC903E8F2D4}" srcOrd="4" destOrd="0" presId="urn:microsoft.com/office/officeart/2016/7/layout/HexagonTimeline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CE014E-DB2D-47A6-86F4-700744BA19E2}" type="doc">
      <dgm:prSet loTypeId="urn:microsoft.com/office/officeart/2005/8/layout/chevron1" loCatId="process" qsTypeId="urn:microsoft.com/office/officeart/2005/8/quickstyle/simple5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D5E789D9-D9A2-45AC-BAF9-1308191BA789}">
      <dgm:prSet custT="1"/>
      <dgm:spPr/>
      <dgm:t>
        <a:bodyPr rtlCol="0"/>
        <a:lstStyle/>
        <a:p>
          <a:pPr rtl="0"/>
          <a:r>
            <a:rPr lang="ru-RU" sz="2000" noProof="1" smtClean="0"/>
            <a:t>март</a:t>
          </a:r>
          <a:endParaRPr lang="ru-RU" sz="2000" noProof="1"/>
        </a:p>
      </dgm:t>
    </dgm:pt>
    <dgm:pt modelId="{6D2538D1-07F6-4AD0-A180-0652C7ED8A0F}" type="parTrans" cxnId="{D2E2B977-38C3-4B6F-ABF6-6DF60DD5A34A}">
      <dgm:prSet/>
      <dgm:spPr/>
      <dgm:t>
        <a:bodyPr rtlCol="0"/>
        <a:lstStyle/>
        <a:p>
          <a:pPr rtl="0"/>
          <a:endParaRPr lang="ru-RU" noProof="1"/>
        </a:p>
      </dgm:t>
    </dgm:pt>
    <dgm:pt modelId="{A9AFE83E-6D8C-4421-B047-95AE8E9BCF60}" type="sibTrans" cxnId="{D2E2B977-38C3-4B6F-ABF6-6DF60DD5A34A}">
      <dgm:prSet/>
      <dgm:spPr/>
      <dgm:t>
        <a:bodyPr rtlCol="0"/>
        <a:lstStyle/>
        <a:p>
          <a:pPr rtl="0"/>
          <a:endParaRPr lang="ru-RU" noProof="1"/>
        </a:p>
      </dgm:t>
    </dgm:pt>
    <dgm:pt modelId="{E1E0C50E-73C0-4257-9C39-B671885BAC98}">
      <dgm:prSet custT="1"/>
      <dgm:spPr/>
      <dgm:t>
        <a:bodyPr rtlCol="0"/>
        <a:lstStyle/>
        <a:p>
          <a:pPr rtl="0"/>
          <a:r>
            <a:rPr lang="ru-RU" sz="1400" noProof="1" smtClean="0"/>
            <a:t>Подготовительный этап</a:t>
          </a:r>
          <a:endParaRPr lang="ru-RU" sz="1400" noProof="1"/>
        </a:p>
      </dgm:t>
    </dgm:pt>
    <dgm:pt modelId="{265FF296-A501-4605-A529-6339EC9F44E3}" type="parTrans" cxnId="{D1991ACA-DCBF-4823-ADED-C9E347102AC5}">
      <dgm:prSet/>
      <dgm:spPr/>
      <dgm:t>
        <a:bodyPr rtlCol="0"/>
        <a:lstStyle/>
        <a:p>
          <a:pPr rtl="0"/>
          <a:endParaRPr lang="ru-RU" noProof="1"/>
        </a:p>
      </dgm:t>
    </dgm:pt>
    <dgm:pt modelId="{B5361973-B6A4-4EEE-9E68-57D97A89887D}" type="sibTrans" cxnId="{D1991ACA-DCBF-4823-ADED-C9E347102AC5}">
      <dgm:prSet/>
      <dgm:spPr/>
      <dgm:t>
        <a:bodyPr rtlCol="0"/>
        <a:lstStyle/>
        <a:p>
          <a:pPr rtl="0"/>
          <a:endParaRPr lang="ru-RU" noProof="1"/>
        </a:p>
      </dgm:t>
    </dgm:pt>
    <dgm:pt modelId="{8995164A-B2E1-4D50-9BDF-8B1F485C4209}">
      <dgm:prSet custT="1"/>
      <dgm:spPr/>
      <dgm:t>
        <a:bodyPr rtlCol="0"/>
        <a:lstStyle/>
        <a:p>
          <a:pPr rtl="0"/>
          <a:r>
            <a:rPr lang="ru-RU" sz="2000" noProof="1" smtClean="0"/>
            <a:t>апрель</a:t>
          </a:r>
          <a:endParaRPr lang="ru-RU" sz="2000" noProof="1"/>
        </a:p>
      </dgm:t>
    </dgm:pt>
    <dgm:pt modelId="{3BFA6CDF-23F9-4663-9B2D-E043E53E6291}" type="parTrans" cxnId="{C3B84390-2EDA-4BE1-A687-EB7CA7F66BD1}">
      <dgm:prSet/>
      <dgm:spPr/>
      <dgm:t>
        <a:bodyPr rtlCol="0"/>
        <a:lstStyle/>
        <a:p>
          <a:pPr rtl="0"/>
          <a:endParaRPr lang="ru-RU" noProof="1"/>
        </a:p>
      </dgm:t>
    </dgm:pt>
    <dgm:pt modelId="{28D1F382-4B8E-4620-AFD6-079E8F343E6C}" type="sibTrans" cxnId="{C3B84390-2EDA-4BE1-A687-EB7CA7F66BD1}">
      <dgm:prSet/>
      <dgm:spPr/>
      <dgm:t>
        <a:bodyPr rtlCol="0"/>
        <a:lstStyle/>
        <a:p>
          <a:pPr rtl="0"/>
          <a:endParaRPr lang="ru-RU" noProof="1"/>
        </a:p>
      </dgm:t>
    </dgm:pt>
    <dgm:pt modelId="{47EAC16E-AC39-45F6-B4E8-84B68C6ACCC2}">
      <dgm:prSet custT="1"/>
      <dgm:spPr/>
      <dgm:t>
        <a:bodyPr rtlCol="0"/>
        <a:lstStyle/>
        <a:p>
          <a:pPr rtl="0"/>
          <a:r>
            <a:rPr lang="ru-RU" sz="1600" dirty="0" smtClean="0"/>
            <a:t>Разработка сайта адаптированного к потребностям обучающихся с ОВЗ</a:t>
          </a:r>
          <a:endParaRPr lang="ru-RU" sz="1600" noProof="1"/>
        </a:p>
      </dgm:t>
    </dgm:pt>
    <dgm:pt modelId="{BBD28229-8D64-4860-AED0-41D2066FCD99}" type="parTrans" cxnId="{40840618-55C4-4477-B692-0C7455559239}">
      <dgm:prSet/>
      <dgm:spPr/>
      <dgm:t>
        <a:bodyPr rtlCol="0"/>
        <a:lstStyle/>
        <a:p>
          <a:pPr rtl="0"/>
          <a:endParaRPr lang="ru-RU" noProof="1"/>
        </a:p>
      </dgm:t>
    </dgm:pt>
    <dgm:pt modelId="{DC96452D-EDE6-4BD3-8C45-4F9F9CCC7D55}" type="sibTrans" cxnId="{40840618-55C4-4477-B692-0C7455559239}">
      <dgm:prSet/>
      <dgm:spPr/>
      <dgm:t>
        <a:bodyPr rtlCol="0"/>
        <a:lstStyle/>
        <a:p>
          <a:pPr rtl="0"/>
          <a:endParaRPr lang="ru-RU" noProof="1"/>
        </a:p>
      </dgm:t>
    </dgm:pt>
    <dgm:pt modelId="{D485112C-53F1-4CDF-942F-B3178A5D5DC8}">
      <dgm:prSet custT="1"/>
      <dgm:spPr/>
      <dgm:t>
        <a:bodyPr rtlCol="0"/>
        <a:lstStyle/>
        <a:p>
          <a:pPr rtl="0"/>
          <a:r>
            <a:rPr lang="ru-RU" sz="2000" noProof="1" smtClean="0"/>
            <a:t>май</a:t>
          </a:r>
          <a:endParaRPr lang="ru-RU" sz="2000" noProof="1"/>
        </a:p>
      </dgm:t>
    </dgm:pt>
    <dgm:pt modelId="{22ABC1AE-285A-4722-9410-15484FBDCFEB}" type="parTrans" cxnId="{85026580-A207-4714-B750-3885A510DE66}">
      <dgm:prSet/>
      <dgm:spPr/>
      <dgm:t>
        <a:bodyPr rtlCol="0"/>
        <a:lstStyle/>
        <a:p>
          <a:pPr rtl="0"/>
          <a:endParaRPr lang="ru-RU" noProof="1"/>
        </a:p>
      </dgm:t>
    </dgm:pt>
    <dgm:pt modelId="{B4B81C00-2857-479E-8B14-1A525E31343F}" type="sibTrans" cxnId="{85026580-A207-4714-B750-3885A510DE66}">
      <dgm:prSet/>
      <dgm:spPr/>
      <dgm:t>
        <a:bodyPr rtlCol="0"/>
        <a:lstStyle/>
        <a:p>
          <a:pPr rtl="0"/>
          <a:endParaRPr lang="ru-RU" noProof="1"/>
        </a:p>
      </dgm:t>
    </dgm:pt>
    <dgm:pt modelId="{4491FF9F-1E44-4C36-BC2C-5B55ED600E79}">
      <dgm:prSet custT="1"/>
      <dgm:spPr/>
      <dgm:t>
        <a:bodyPr rtlCol="0"/>
        <a:lstStyle/>
        <a:p>
          <a:pPr rtl="0"/>
          <a:r>
            <a:rPr lang="ru-RU" sz="1600" dirty="0" smtClean="0"/>
            <a:t>Размещение сайта</a:t>
          </a:r>
          <a:endParaRPr lang="ru-RU" sz="1600" noProof="1"/>
        </a:p>
      </dgm:t>
    </dgm:pt>
    <dgm:pt modelId="{C48EADD7-6584-4B55-A178-B27F9427FBFF}" type="parTrans" cxnId="{51BC6168-8189-4D31-A2D9-BDF517434D28}">
      <dgm:prSet/>
      <dgm:spPr/>
      <dgm:t>
        <a:bodyPr rtlCol="0"/>
        <a:lstStyle/>
        <a:p>
          <a:pPr rtl="0"/>
          <a:endParaRPr lang="ru-RU" noProof="1"/>
        </a:p>
      </dgm:t>
    </dgm:pt>
    <dgm:pt modelId="{3AF71B4F-B5EB-4800-9258-CB2378F73949}" type="sibTrans" cxnId="{51BC6168-8189-4D31-A2D9-BDF517434D28}">
      <dgm:prSet/>
      <dgm:spPr/>
      <dgm:t>
        <a:bodyPr rtlCol="0"/>
        <a:lstStyle/>
        <a:p>
          <a:pPr rtl="0"/>
          <a:endParaRPr lang="ru-RU" noProof="1"/>
        </a:p>
      </dgm:t>
    </dgm:pt>
    <dgm:pt modelId="{F26894FB-7BB8-42E2-B7D8-C20AA43317FD}">
      <dgm:prSet custT="1"/>
      <dgm:spPr/>
      <dgm:t>
        <a:bodyPr/>
        <a:lstStyle/>
        <a:p>
          <a:r>
            <a:rPr lang="ru-RU" sz="1400" dirty="0" smtClean="0"/>
            <a:t>Формулирование цели и задач проекта.</a:t>
          </a:r>
          <a:endParaRPr lang="ru-RU" sz="1400" noProof="1"/>
        </a:p>
      </dgm:t>
    </dgm:pt>
    <dgm:pt modelId="{8A634BE2-9CA0-463C-B016-8C79D242303B}" type="parTrans" cxnId="{7C3E60DE-65A8-448C-9D9D-A0F2B022B4FA}">
      <dgm:prSet/>
      <dgm:spPr/>
      <dgm:t>
        <a:bodyPr/>
        <a:lstStyle/>
        <a:p>
          <a:endParaRPr lang="ru-RU"/>
        </a:p>
      </dgm:t>
    </dgm:pt>
    <dgm:pt modelId="{F317DC0A-FCA9-4E32-8001-F9D2D3DFC4CE}" type="sibTrans" cxnId="{7C3E60DE-65A8-448C-9D9D-A0F2B022B4FA}">
      <dgm:prSet/>
      <dgm:spPr/>
      <dgm:t>
        <a:bodyPr/>
        <a:lstStyle/>
        <a:p>
          <a:endParaRPr lang="ru-RU"/>
        </a:p>
      </dgm:t>
    </dgm:pt>
    <dgm:pt modelId="{4AE7C0DB-994A-40B4-91D6-218E3F747165}">
      <dgm:prSet custT="1"/>
      <dgm:spPr/>
      <dgm:t>
        <a:bodyPr/>
        <a:lstStyle/>
        <a:p>
          <a:r>
            <a:rPr lang="ru-RU" sz="1400" dirty="0" smtClean="0"/>
            <a:t>Формирование группы участников проекта по созданию интернет сайта.</a:t>
          </a:r>
          <a:endParaRPr lang="ru-RU" sz="1400" dirty="0"/>
        </a:p>
      </dgm:t>
    </dgm:pt>
    <dgm:pt modelId="{A84655AF-16FA-4D5E-B06B-3AE086ECBBA7}" type="parTrans" cxnId="{F113F10C-B02A-44A3-B4FB-1E4791915A3D}">
      <dgm:prSet/>
      <dgm:spPr/>
      <dgm:t>
        <a:bodyPr/>
        <a:lstStyle/>
        <a:p>
          <a:endParaRPr lang="ru-RU"/>
        </a:p>
      </dgm:t>
    </dgm:pt>
    <dgm:pt modelId="{43B57FE3-C8F9-40D1-9359-13EABD637C8A}" type="sibTrans" cxnId="{F113F10C-B02A-44A3-B4FB-1E4791915A3D}">
      <dgm:prSet/>
      <dgm:spPr/>
      <dgm:t>
        <a:bodyPr/>
        <a:lstStyle/>
        <a:p>
          <a:endParaRPr lang="ru-RU"/>
        </a:p>
      </dgm:t>
    </dgm:pt>
    <dgm:pt modelId="{9F26677F-FED9-4519-B8F1-F0467EBA632A}">
      <dgm:prSet custT="1"/>
      <dgm:spPr/>
      <dgm:t>
        <a:bodyPr/>
        <a:lstStyle/>
        <a:p>
          <a:r>
            <a:rPr lang="ru-RU" sz="1400" dirty="0" smtClean="0"/>
            <a:t>Сбор информации. Получение консультации в отделе социальной защиты студентов, УВСР, деканатах вуза, на кафедре дефектологии СОГПИ</a:t>
          </a:r>
          <a:endParaRPr lang="ru-RU" sz="1400" dirty="0"/>
        </a:p>
      </dgm:t>
    </dgm:pt>
    <dgm:pt modelId="{188F307F-2D9F-4618-9B59-94596A2D9C35}" type="parTrans" cxnId="{522834C1-8834-4E66-9D4C-4608565EE88A}">
      <dgm:prSet/>
      <dgm:spPr/>
      <dgm:t>
        <a:bodyPr/>
        <a:lstStyle/>
        <a:p>
          <a:endParaRPr lang="ru-RU"/>
        </a:p>
      </dgm:t>
    </dgm:pt>
    <dgm:pt modelId="{6036F4F0-07F8-4E00-891E-DC0FB2E451A9}" type="sibTrans" cxnId="{522834C1-8834-4E66-9D4C-4608565EE88A}">
      <dgm:prSet/>
      <dgm:spPr/>
      <dgm:t>
        <a:bodyPr/>
        <a:lstStyle/>
        <a:p>
          <a:endParaRPr lang="ru-RU"/>
        </a:p>
      </dgm:t>
    </dgm:pt>
    <dgm:pt modelId="{4E605CC5-9FC6-4BEA-9E6A-FC2E7CDD03EF}">
      <dgm:prSet custT="1"/>
      <dgm:spPr/>
      <dgm:t>
        <a:bodyPr/>
        <a:lstStyle/>
        <a:p>
          <a:r>
            <a:rPr lang="ru-RU" sz="1600" dirty="0" smtClean="0"/>
            <a:t>Разработка структуры, интерфейса сайта.</a:t>
          </a:r>
          <a:endParaRPr lang="ru-RU" sz="1600" noProof="1"/>
        </a:p>
      </dgm:t>
    </dgm:pt>
    <dgm:pt modelId="{D1646495-5EEC-40B1-B7FC-8CDB077F96C8}" type="parTrans" cxnId="{3522A64F-9389-40A4-A887-262BB85B2AC8}">
      <dgm:prSet/>
      <dgm:spPr/>
      <dgm:t>
        <a:bodyPr/>
        <a:lstStyle/>
        <a:p>
          <a:endParaRPr lang="ru-RU"/>
        </a:p>
      </dgm:t>
    </dgm:pt>
    <dgm:pt modelId="{DF7D4EFC-1243-4213-B41A-30C833CD12B2}" type="sibTrans" cxnId="{3522A64F-9389-40A4-A887-262BB85B2AC8}">
      <dgm:prSet/>
      <dgm:spPr/>
      <dgm:t>
        <a:bodyPr/>
        <a:lstStyle/>
        <a:p>
          <a:endParaRPr lang="ru-RU"/>
        </a:p>
      </dgm:t>
    </dgm:pt>
    <dgm:pt modelId="{A4824968-51C6-4BAD-AD14-ED65C81C57AB}">
      <dgm:prSet custT="1"/>
      <dgm:spPr/>
      <dgm:t>
        <a:bodyPr/>
        <a:lstStyle/>
        <a:p>
          <a:r>
            <a:rPr lang="ru-RU" sz="1600" dirty="0" smtClean="0"/>
            <a:t>Разработка </a:t>
          </a:r>
          <a:r>
            <a:rPr lang="en-US" sz="1600" dirty="0" smtClean="0"/>
            <a:t>Web</a:t>
          </a:r>
          <a:r>
            <a:rPr lang="ru-RU" sz="1600" dirty="0" smtClean="0"/>
            <a:t>- дизайна сайта.</a:t>
          </a:r>
          <a:endParaRPr lang="ru-RU" sz="1600" dirty="0"/>
        </a:p>
      </dgm:t>
    </dgm:pt>
    <dgm:pt modelId="{A9A13FCE-D438-4625-9AE7-9042243C449A}" type="parTrans" cxnId="{71B0272E-DE32-4E30-80C2-D8E33D0B86CE}">
      <dgm:prSet/>
      <dgm:spPr/>
      <dgm:t>
        <a:bodyPr/>
        <a:lstStyle/>
        <a:p>
          <a:endParaRPr lang="ru-RU"/>
        </a:p>
      </dgm:t>
    </dgm:pt>
    <dgm:pt modelId="{DA717043-D4AE-46FF-95FF-8BD8E6D4581C}" type="sibTrans" cxnId="{71B0272E-DE32-4E30-80C2-D8E33D0B86CE}">
      <dgm:prSet/>
      <dgm:spPr/>
      <dgm:t>
        <a:bodyPr/>
        <a:lstStyle/>
        <a:p>
          <a:endParaRPr lang="ru-RU"/>
        </a:p>
      </dgm:t>
    </dgm:pt>
    <dgm:pt modelId="{19A0DAD7-E71B-4C79-93ED-200D4BD4CFCA}">
      <dgm:prSet custT="1"/>
      <dgm:spPr/>
      <dgm:t>
        <a:bodyPr/>
        <a:lstStyle/>
        <a:p>
          <a:r>
            <a:rPr lang="ru-RU" sz="1600" dirty="0" smtClean="0"/>
            <a:t>Наполнение сайта</a:t>
          </a:r>
          <a:endParaRPr lang="ru-RU" sz="1600" dirty="0"/>
        </a:p>
      </dgm:t>
    </dgm:pt>
    <dgm:pt modelId="{0C424544-325E-4606-B87F-59FEF38B0D17}" type="parTrans" cxnId="{07A798CF-30C1-4137-813B-87803645C5C9}">
      <dgm:prSet/>
      <dgm:spPr/>
      <dgm:t>
        <a:bodyPr/>
        <a:lstStyle/>
        <a:p>
          <a:endParaRPr lang="ru-RU"/>
        </a:p>
      </dgm:t>
    </dgm:pt>
    <dgm:pt modelId="{052FA58F-85FC-415D-97A5-319E87EB0AFF}" type="sibTrans" cxnId="{07A798CF-30C1-4137-813B-87803645C5C9}">
      <dgm:prSet/>
      <dgm:spPr/>
      <dgm:t>
        <a:bodyPr/>
        <a:lstStyle/>
        <a:p>
          <a:endParaRPr lang="ru-RU"/>
        </a:p>
      </dgm:t>
    </dgm:pt>
    <dgm:pt modelId="{C8028D48-198E-4C99-8BCF-4E60913BA679}">
      <dgm:prSet custT="1"/>
      <dgm:spPr/>
      <dgm:t>
        <a:bodyPr rtlCol="0"/>
        <a:lstStyle/>
        <a:p>
          <a:pPr rtl="0"/>
          <a:r>
            <a:rPr lang="ru-RU" sz="2000" noProof="1" smtClean="0"/>
            <a:t>июнь</a:t>
          </a:r>
          <a:endParaRPr lang="ru-RU" sz="2000" noProof="1"/>
        </a:p>
      </dgm:t>
    </dgm:pt>
    <dgm:pt modelId="{62D702F3-5CF5-40FC-9F5C-C5F5EFA9243C}" type="parTrans" cxnId="{D00EE925-FC94-4155-B6A4-BA4214A693CA}">
      <dgm:prSet/>
      <dgm:spPr/>
      <dgm:t>
        <a:bodyPr/>
        <a:lstStyle/>
        <a:p>
          <a:endParaRPr lang="ru-RU"/>
        </a:p>
      </dgm:t>
    </dgm:pt>
    <dgm:pt modelId="{9E339C38-54E7-4438-80F1-EDBAFA88577D}" type="sibTrans" cxnId="{D00EE925-FC94-4155-B6A4-BA4214A693CA}">
      <dgm:prSet/>
      <dgm:spPr/>
      <dgm:t>
        <a:bodyPr/>
        <a:lstStyle/>
        <a:p>
          <a:endParaRPr lang="ru-RU"/>
        </a:p>
      </dgm:t>
    </dgm:pt>
    <dgm:pt modelId="{9E2A9BE7-F7DE-4A89-87AA-353C1AFA864C}">
      <dgm:prSet custT="1"/>
      <dgm:spPr/>
      <dgm:t>
        <a:bodyPr rtlCol="0"/>
        <a:lstStyle/>
        <a:p>
          <a:pPr rtl="0"/>
          <a:r>
            <a:rPr lang="ru-RU" sz="1400" dirty="0" smtClean="0"/>
            <a:t>Организация адаптационного периода</a:t>
          </a:r>
          <a:endParaRPr lang="ru-RU" sz="1400" noProof="1"/>
        </a:p>
      </dgm:t>
    </dgm:pt>
    <dgm:pt modelId="{53D776BD-6F96-4986-8E5B-02AD23D0D9ED}" type="parTrans" cxnId="{FDDDC071-51C4-41D5-89F4-E4BBC6DF9FB2}">
      <dgm:prSet/>
      <dgm:spPr/>
      <dgm:t>
        <a:bodyPr/>
        <a:lstStyle/>
        <a:p>
          <a:endParaRPr lang="ru-RU"/>
        </a:p>
      </dgm:t>
    </dgm:pt>
    <dgm:pt modelId="{51BB8D8C-A9A6-4B7D-89B7-ADB1D73DF5EB}" type="sibTrans" cxnId="{FDDDC071-51C4-41D5-89F4-E4BBC6DF9FB2}">
      <dgm:prSet/>
      <dgm:spPr/>
      <dgm:t>
        <a:bodyPr/>
        <a:lstStyle/>
        <a:p>
          <a:endParaRPr lang="ru-RU"/>
        </a:p>
      </dgm:t>
    </dgm:pt>
    <dgm:pt modelId="{483062E3-807D-4264-8E34-CECC75C4D9AC}">
      <dgm:prSet custT="1"/>
      <dgm:spPr/>
      <dgm:t>
        <a:bodyPr/>
        <a:lstStyle/>
        <a:p>
          <a:r>
            <a:rPr lang="ru-RU" sz="1400" dirty="0" smtClean="0"/>
            <a:t>Учет и использование в период адаптации привычек и стереотипов поведения обучающихся с ОВЗ. Создание условий для общения на сайте обучающихся с ОВЗ со всеми участниками образовательного процесса</a:t>
          </a:r>
          <a:endParaRPr lang="ru-RU" sz="1400" noProof="1"/>
        </a:p>
      </dgm:t>
    </dgm:pt>
    <dgm:pt modelId="{5BB4C982-DB88-428F-90C8-D90EE64870A6}" type="parTrans" cxnId="{77538F1F-FBD9-47F9-AEA9-4DB9F5E7C441}">
      <dgm:prSet/>
      <dgm:spPr/>
      <dgm:t>
        <a:bodyPr/>
        <a:lstStyle/>
        <a:p>
          <a:endParaRPr lang="ru-RU"/>
        </a:p>
      </dgm:t>
    </dgm:pt>
    <dgm:pt modelId="{D110873B-1259-46C7-B3D9-5EC62497B516}" type="sibTrans" cxnId="{77538F1F-FBD9-47F9-AEA9-4DB9F5E7C441}">
      <dgm:prSet/>
      <dgm:spPr/>
      <dgm:t>
        <a:bodyPr/>
        <a:lstStyle/>
        <a:p>
          <a:endParaRPr lang="ru-RU"/>
        </a:p>
      </dgm:t>
    </dgm:pt>
    <dgm:pt modelId="{5BD9B554-255F-4345-8A16-41177F7D9D07}">
      <dgm:prSet custT="1"/>
      <dgm:spPr/>
      <dgm:t>
        <a:bodyPr rtlCol="0"/>
        <a:lstStyle/>
        <a:p>
          <a:pPr rtl="0"/>
          <a:r>
            <a:rPr lang="ru-RU" sz="1600" noProof="1" smtClean="0"/>
            <a:t>Создание аккаунтов в социальных сетях</a:t>
          </a:r>
          <a:endParaRPr lang="ru-RU" sz="1600" noProof="1"/>
        </a:p>
      </dgm:t>
    </dgm:pt>
    <dgm:pt modelId="{AC9EF98E-6B0E-4375-8987-36798D71989D}" type="parTrans" cxnId="{9C3B821D-30E8-4980-A87A-8828CD80F276}">
      <dgm:prSet/>
      <dgm:spPr/>
      <dgm:t>
        <a:bodyPr/>
        <a:lstStyle/>
        <a:p>
          <a:endParaRPr lang="ru-RU"/>
        </a:p>
      </dgm:t>
    </dgm:pt>
    <dgm:pt modelId="{6C629B5D-26BD-4A52-AD3C-D177FE44AC19}" type="sibTrans" cxnId="{9C3B821D-30E8-4980-A87A-8828CD80F276}">
      <dgm:prSet/>
      <dgm:spPr/>
      <dgm:t>
        <a:bodyPr/>
        <a:lstStyle/>
        <a:p>
          <a:endParaRPr lang="ru-RU"/>
        </a:p>
      </dgm:t>
    </dgm:pt>
    <dgm:pt modelId="{07E725D4-6DEC-4EB5-929B-E34C7DE69A8C}" type="pres">
      <dgm:prSet presAssocID="{9FCE014E-DB2D-47A6-86F4-700744BA19E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06D01AB-53CD-476B-9410-0C3DDF90E20F}" type="pres">
      <dgm:prSet presAssocID="{D5E789D9-D9A2-45AC-BAF9-1308191BA789}" presName="composite" presStyleCnt="0"/>
      <dgm:spPr/>
      <dgm:t>
        <a:bodyPr/>
        <a:lstStyle/>
        <a:p>
          <a:endParaRPr lang="ru-RU"/>
        </a:p>
      </dgm:t>
    </dgm:pt>
    <dgm:pt modelId="{EAD57E36-ABD4-4976-A64C-DAC3ACF1C677}" type="pres">
      <dgm:prSet presAssocID="{D5E789D9-D9A2-45AC-BAF9-1308191BA789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26A17C-7E8C-4767-BA02-6A06606E3EC7}" type="pres">
      <dgm:prSet presAssocID="{D5E789D9-D9A2-45AC-BAF9-1308191BA789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11C6C5-3544-43AC-A0F3-F91B868F181A}" type="pres">
      <dgm:prSet presAssocID="{A9AFE83E-6D8C-4421-B047-95AE8E9BCF60}" presName="space" presStyleCnt="0"/>
      <dgm:spPr/>
      <dgm:t>
        <a:bodyPr/>
        <a:lstStyle/>
        <a:p>
          <a:endParaRPr lang="ru-RU"/>
        </a:p>
      </dgm:t>
    </dgm:pt>
    <dgm:pt modelId="{1C83912F-A81C-402C-8F18-DB7630FE7328}" type="pres">
      <dgm:prSet presAssocID="{8995164A-B2E1-4D50-9BDF-8B1F485C4209}" presName="composite" presStyleCnt="0"/>
      <dgm:spPr/>
      <dgm:t>
        <a:bodyPr/>
        <a:lstStyle/>
        <a:p>
          <a:endParaRPr lang="ru-RU"/>
        </a:p>
      </dgm:t>
    </dgm:pt>
    <dgm:pt modelId="{27844129-31F5-4828-A3F3-1FB197CF0FB2}" type="pres">
      <dgm:prSet presAssocID="{8995164A-B2E1-4D50-9BDF-8B1F485C4209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F36762A-6D58-433C-9F5F-65297A7EB28B}" type="pres">
      <dgm:prSet presAssocID="{8995164A-B2E1-4D50-9BDF-8B1F485C4209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5016FB7-8706-4BE1-9940-4693C3EBD800}" type="pres">
      <dgm:prSet presAssocID="{28D1F382-4B8E-4620-AFD6-079E8F343E6C}" presName="space" presStyleCnt="0"/>
      <dgm:spPr/>
      <dgm:t>
        <a:bodyPr/>
        <a:lstStyle/>
        <a:p>
          <a:endParaRPr lang="ru-RU"/>
        </a:p>
      </dgm:t>
    </dgm:pt>
    <dgm:pt modelId="{A432F353-9398-4695-8027-51268CABBC90}" type="pres">
      <dgm:prSet presAssocID="{D485112C-53F1-4CDF-942F-B3178A5D5DC8}" presName="composite" presStyleCnt="0"/>
      <dgm:spPr/>
      <dgm:t>
        <a:bodyPr/>
        <a:lstStyle/>
        <a:p>
          <a:endParaRPr lang="ru-RU"/>
        </a:p>
      </dgm:t>
    </dgm:pt>
    <dgm:pt modelId="{25E3D01A-FAC0-4A67-8502-C6F97BAD1650}" type="pres">
      <dgm:prSet presAssocID="{D485112C-53F1-4CDF-942F-B3178A5D5DC8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27B1EA-AF4F-4EA3-82F2-8376917CC697}" type="pres">
      <dgm:prSet presAssocID="{D485112C-53F1-4CDF-942F-B3178A5D5DC8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3DB640C-6313-462F-91CA-2977D52E4C0B}" type="pres">
      <dgm:prSet presAssocID="{B4B81C00-2857-479E-8B14-1A525E31343F}" presName="space" presStyleCnt="0"/>
      <dgm:spPr/>
      <dgm:t>
        <a:bodyPr/>
        <a:lstStyle/>
        <a:p>
          <a:endParaRPr lang="ru-RU"/>
        </a:p>
      </dgm:t>
    </dgm:pt>
    <dgm:pt modelId="{DFBA8CF6-68A9-41B6-8DE5-6100DAC4EF30}" type="pres">
      <dgm:prSet presAssocID="{C8028D48-198E-4C99-8BCF-4E60913BA679}" presName="composite" presStyleCnt="0"/>
      <dgm:spPr/>
      <dgm:t>
        <a:bodyPr/>
        <a:lstStyle/>
        <a:p>
          <a:endParaRPr lang="ru-RU"/>
        </a:p>
      </dgm:t>
    </dgm:pt>
    <dgm:pt modelId="{96F5DE28-91F2-4EC7-A9B9-529B91C70227}" type="pres">
      <dgm:prSet presAssocID="{C8028D48-198E-4C99-8BCF-4E60913BA679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B91607-56A5-4C6F-A580-307DF609C90C}" type="pres">
      <dgm:prSet presAssocID="{C8028D48-198E-4C99-8BCF-4E60913BA679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4924A86-324D-4D62-949C-3D65315A61B9}" type="presOf" srcId="{D5E789D9-D9A2-45AC-BAF9-1308191BA789}" destId="{EAD57E36-ABD4-4976-A64C-DAC3ACF1C677}" srcOrd="0" destOrd="0" presId="urn:microsoft.com/office/officeart/2005/8/layout/chevron1"/>
    <dgm:cxn modelId="{CBAB2F8D-2D97-48DC-9FD8-C9F4D3F259DB}" type="presOf" srcId="{8995164A-B2E1-4D50-9BDF-8B1F485C4209}" destId="{27844129-31F5-4828-A3F3-1FB197CF0FB2}" srcOrd="0" destOrd="0" presId="urn:microsoft.com/office/officeart/2005/8/layout/chevron1"/>
    <dgm:cxn modelId="{97C6FF29-C54E-4DF1-823F-FE8F7BB17859}" type="presOf" srcId="{9E2A9BE7-F7DE-4A89-87AA-353C1AFA864C}" destId="{44B91607-56A5-4C6F-A580-307DF609C90C}" srcOrd="0" destOrd="0" presId="urn:microsoft.com/office/officeart/2005/8/layout/chevron1"/>
    <dgm:cxn modelId="{9C3B821D-30E8-4980-A87A-8828CD80F276}" srcId="{D485112C-53F1-4CDF-942F-B3178A5D5DC8}" destId="{5BD9B554-255F-4345-8A16-41177F7D9D07}" srcOrd="1" destOrd="0" parTransId="{AC9EF98E-6B0E-4375-8987-36798D71989D}" sibTransId="{6C629B5D-26BD-4A52-AD3C-D177FE44AC19}"/>
    <dgm:cxn modelId="{C7D8D257-243C-4D86-8FEB-83DD0A3AF6D9}" type="presOf" srcId="{4E605CC5-9FC6-4BEA-9E6A-FC2E7CDD03EF}" destId="{AF36762A-6D58-433C-9F5F-65297A7EB28B}" srcOrd="0" destOrd="1" presId="urn:microsoft.com/office/officeart/2005/8/layout/chevron1"/>
    <dgm:cxn modelId="{9B2BEB3D-FB31-4F55-AE8E-18B9E155FD43}" type="presOf" srcId="{E1E0C50E-73C0-4257-9C39-B671885BAC98}" destId="{1726A17C-7E8C-4767-BA02-6A06606E3EC7}" srcOrd="0" destOrd="0" presId="urn:microsoft.com/office/officeart/2005/8/layout/chevron1"/>
    <dgm:cxn modelId="{7C3E60DE-65A8-448C-9D9D-A0F2B022B4FA}" srcId="{E1E0C50E-73C0-4257-9C39-B671885BAC98}" destId="{F26894FB-7BB8-42E2-B7D8-C20AA43317FD}" srcOrd="0" destOrd="0" parTransId="{8A634BE2-9CA0-463C-B016-8C79D242303B}" sibTransId="{F317DC0A-FCA9-4E32-8001-F9D2D3DFC4CE}"/>
    <dgm:cxn modelId="{1151A8B2-B283-47DB-B960-E8750FE843ED}" type="presOf" srcId="{C8028D48-198E-4C99-8BCF-4E60913BA679}" destId="{96F5DE28-91F2-4EC7-A9B9-529B91C70227}" srcOrd="0" destOrd="0" presId="urn:microsoft.com/office/officeart/2005/8/layout/chevron1"/>
    <dgm:cxn modelId="{71B0272E-DE32-4E30-80C2-D8E33D0B86CE}" srcId="{47EAC16E-AC39-45F6-B4E8-84B68C6ACCC2}" destId="{A4824968-51C6-4BAD-AD14-ED65C81C57AB}" srcOrd="1" destOrd="0" parTransId="{A9A13FCE-D438-4625-9AE7-9042243C449A}" sibTransId="{DA717043-D4AE-46FF-95FF-8BD8E6D4581C}"/>
    <dgm:cxn modelId="{51BC6168-8189-4D31-A2D9-BDF517434D28}" srcId="{D485112C-53F1-4CDF-942F-B3178A5D5DC8}" destId="{4491FF9F-1E44-4C36-BC2C-5B55ED600E79}" srcOrd="0" destOrd="0" parTransId="{C48EADD7-6584-4B55-A178-B27F9427FBFF}" sibTransId="{3AF71B4F-B5EB-4800-9258-CB2378F73949}"/>
    <dgm:cxn modelId="{C3B84390-2EDA-4BE1-A687-EB7CA7F66BD1}" srcId="{9FCE014E-DB2D-47A6-86F4-700744BA19E2}" destId="{8995164A-B2E1-4D50-9BDF-8B1F485C4209}" srcOrd="1" destOrd="0" parTransId="{3BFA6CDF-23F9-4663-9B2D-E043E53E6291}" sibTransId="{28D1F382-4B8E-4620-AFD6-079E8F343E6C}"/>
    <dgm:cxn modelId="{B6B19531-F4C9-43E1-AB21-CB9311688E01}" type="presOf" srcId="{5BD9B554-255F-4345-8A16-41177F7D9D07}" destId="{7627B1EA-AF4F-4EA3-82F2-8376917CC697}" srcOrd="0" destOrd="1" presId="urn:microsoft.com/office/officeart/2005/8/layout/chevron1"/>
    <dgm:cxn modelId="{77538F1F-FBD9-47F9-AEA9-4DB9F5E7C441}" srcId="{9E2A9BE7-F7DE-4A89-87AA-353C1AFA864C}" destId="{483062E3-807D-4264-8E34-CECC75C4D9AC}" srcOrd="0" destOrd="0" parTransId="{5BB4C982-DB88-428F-90C8-D90EE64870A6}" sibTransId="{D110873B-1259-46C7-B3D9-5EC62497B516}"/>
    <dgm:cxn modelId="{40840618-55C4-4477-B692-0C7455559239}" srcId="{8995164A-B2E1-4D50-9BDF-8B1F485C4209}" destId="{47EAC16E-AC39-45F6-B4E8-84B68C6ACCC2}" srcOrd="0" destOrd="0" parTransId="{BBD28229-8D64-4860-AED0-41D2066FCD99}" sibTransId="{DC96452D-EDE6-4BD3-8C45-4F9F9CCC7D55}"/>
    <dgm:cxn modelId="{D0933A9F-50E9-496C-8970-BAC2BAD9B734}" type="presOf" srcId="{4AE7C0DB-994A-40B4-91D6-218E3F747165}" destId="{1726A17C-7E8C-4767-BA02-6A06606E3EC7}" srcOrd="0" destOrd="2" presId="urn:microsoft.com/office/officeart/2005/8/layout/chevron1"/>
    <dgm:cxn modelId="{846C6088-037E-44C6-8CF1-EEAE7DB523B7}" type="presOf" srcId="{483062E3-807D-4264-8E34-CECC75C4D9AC}" destId="{44B91607-56A5-4C6F-A580-307DF609C90C}" srcOrd="0" destOrd="1" presId="urn:microsoft.com/office/officeart/2005/8/layout/chevron1"/>
    <dgm:cxn modelId="{07A798CF-30C1-4137-813B-87803645C5C9}" srcId="{47EAC16E-AC39-45F6-B4E8-84B68C6ACCC2}" destId="{19A0DAD7-E71B-4C79-93ED-200D4BD4CFCA}" srcOrd="2" destOrd="0" parTransId="{0C424544-325E-4606-B87F-59FEF38B0D17}" sibTransId="{052FA58F-85FC-415D-97A5-319E87EB0AFF}"/>
    <dgm:cxn modelId="{FDDDC071-51C4-41D5-89F4-E4BBC6DF9FB2}" srcId="{C8028D48-198E-4C99-8BCF-4E60913BA679}" destId="{9E2A9BE7-F7DE-4A89-87AA-353C1AFA864C}" srcOrd="0" destOrd="0" parTransId="{53D776BD-6F96-4986-8E5B-02AD23D0D9ED}" sibTransId="{51BB8D8C-A9A6-4B7D-89B7-ADB1D73DF5EB}"/>
    <dgm:cxn modelId="{D1991ACA-DCBF-4823-ADED-C9E347102AC5}" srcId="{D5E789D9-D9A2-45AC-BAF9-1308191BA789}" destId="{E1E0C50E-73C0-4257-9C39-B671885BAC98}" srcOrd="0" destOrd="0" parTransId="{265FF296-A501-4605-A529-6339EC9F44E3}" sibTransId="{B5361973-B6A4-4EEE-9E68-57D97A89887D}"/>
    <dgm:cxn modelId="{D2E2B977-38C3-4B6F-ABF6-6DF60DD5A34A}" srcId="{9FCE014E-DB2D-47A6-86F4-700744BA19E2}" destId="{D5E789D9-D9A2-45AC-BAF9-1308191BA789}" srcOrd="0" destOrd="0" parTransId="{6D2538D1-07F6-4AD0-A180-0652C7ED8A0F}" sibTransId="{A9AFE83E-6D8C-4421-B047-95AE8E9BCF60}"/>
    <dgm:cxn modelId="{582E22AC-D34D-43EF-B1A0-3926C4A4C944}" type="presOf" srcId="{D485112C-53F1-4CDF-942F-B3178A5D5DC8}" destId="{25E3D01A-FAC0-4A67-8502-C6F97BAD1650}" srcOrd="0" destOrd="0" presId="urn:microsoft.com/office/officeart/2005/8/layout/chevron1"/>
    <dgm:cxn modelId="{3118C539-D18C-44DE-B982-57283A290A3D}" type="presOf" srcId="{19A0DAD7-E71B-4C79-93ED-200D4BD4CFCA}" destId="{AF36762A-6D58-433C-9F5F-65297A7EB28B}" srcOrd="0" destOrd="3" presId="urn:microsoft.com/office/officeart/2005/8/layout/chevron1"/>
    <dgm:cxn modelId="{3522A64F-9389-40A4-A887-262BB85B2AC8}" srcId="{47EAC16E-AC39-45F6-B4E8-84B68C6ACCC2}" destId="{4E605CC5-9FC6-4BEA-9E6A-FC2E7CDD03EF}" srcOrd="0" destOrd="0" parTransId="{D1646495-5EEC-40B1-B7FC-8CDB077F96C8}" sibTransId="{DF7D4EFC-1243-4213-B41A-30C833CD12B2}"/>
    <dgm:cxn modelId="{60E72D86-C642-4482-A064-D2DFA25774A5}" type="presOf" srcId="{4491FF9F-1E44-4C36-BC2C-5B55ED600E79}" destId="{7627B1EA-AF4F-4EA3-82F2-8376917CC697}" srcOrd="0" destOrd="0" presId="urn:microsoft.com/office/officeart/2005/8/layout/chevron1"/>
    <dgm:cxn modelId="{86205B16-445A-4FEC-8734-16F5F1416A4C}" type="presOf" srcId="{9FCE014E-DB2D-47A6-86F4-700744BA19E2}" destId="{07E725D4-6DEC-4EB5-929B-E34C7DE69A8C}" srcOrd="0" destOrd="0" presId="urn:microsoft.com/office/officeart/2005/8/layout/chevron1"/>
    <dgm:cxn modelId="{F113F10C-B02A-44A3-B4FB-1E4791915A3D}" srcId="{E1E0C50E-73C0-4257-9C39-B671885BAC98}" destId="{4AE7C0DB-994A-40B4-91D6-218E3F747165}" srcOrd="1" destOrd="0" parTransId="{A84655AF-16FA-4D5E-B06B-3AE086ECBBA7}" sibTransId="{43B57FE3-C8F9-40D1-9359-13EABD637C8A}"/>
    <dgm:cxn modelId="{81851978-9537-4AE3-9BAF-ABD21E8E2C6C}" type="presOf" srcId="{9F26677F-FED9-4519-B8F1-F0467EBA632A}" destId="{1726A17C-7E8C-4767-BA02-6A06606E3EC7}" srcOrd="0" destOrd="3" presId="urn:microsoft.com/office/officeart/2005/8/layout/chevron1"/>
    <dgm:cxn modelId="{522834C1-8834-4E66-9D4C-4608565EE88A}" srcId="{E1E0C50E-73C0-4257-9C39-B671885BAC98}" destId="{9F26677F-FED9-4519-B8F1-F0467EBA632A}" srcOrd="2" destOrd="0" parTransId="{188F307F-2D9F-4618-9B59-94596A2D9C35}" sibTransId="{6036F4F0-07F8-4E00-891E-DC0FB2E451A9}"/>
    <dgm:cxn modelId="{FF76CB62-4E4C-4EDC-8B36-4E0BFFF081E3}" type="presOf" srcId="{A4824968-51C6-4BAD-AD14-ED65C81C57AB}" destId="{AF36762A-6D58-433C-9F5F-65297A7EB28B}" srcOrd="0" destOrd="2" presId="urn:microsoft.com/office/officeart/2005/8/layout/chevron1"/>
    <dgm:cxn modelId="{85026580-A207-4714-B750-3885A510DE66}" srcId="{9FCE014E-DB2D-47A6-86F4-700744BA19E2}" destId="{D485112C-53F1-4CDF-942F-B3178A5D5DC8}" srcOrd="2" destOrd="0" parTransId="{22ABC1AE-285A-4722-9410-15484FBDCFEB}" sibTransId="{B4B81C00-2857-479E-8B14-1A525E31343F}"/>
    <dgm:cxn modelId="{18E4E636-56D0-4E82-BC1B-B9800C95E1EE}" type="presOf" srcId="{47EAC16E-AC39-45F6-B4E8-84B68C6ACCC2}" destId="{AF36762A-6D58-433C-9F5F-65297A7EB28B}" srcOrd="0" destOrd="0" presId="urn:microsoft.com/office/officeart/2005/8/layout/chevron1"/>
    <dgm:cxn modelId="{D00EE925-FC94-4155-B6A4-BA4214A693CA}" srcId="{9FCE014E-DB2D-47A6-86F4-700744BA19E2}" destId="{C8028D48-198E-4C99-8BCF-4E60913BA679}" srcOrd="3" destOrd="0" parTransId="{62D702F3-5CF5-40FC-9F5C-C5F5EFA9243C}" sibTransId="{9E339C38-54E7-4438-80F1-EDBAFA88577D}"/>
    <dgm:cxn modelId="{B37316D6-CCE6-49D4-A065-F796DB54F9A7}" type="presOf" srcId="{F26894FB-7BB8-42E2-B7D8-C20AA43317FD}" destId="{1726A17C-7E8C-4767-BA02-6A06606E3EC7}" srcOrd="0" destOrd="1" presId="urn:microsoft.com/office/officeart/2005/8/layout/chevron1"/>
    <dgm:cxn modelId="{A344D307-5817-405B-99C4-9EE85827128C}" type="presParOf" srcId="{07E725D4-6DEC-4EB5-929B-E34C7DE69A8C}" destId="{506D01AB-53CD-476B-9410-0C3DDF90E20F}" srcOrd="0" destOrd="0" presId="urn:microsoft.com/office/officeart/2005/8/layout/chevron1"/>
    <dgm:cxn modelId="{EAC5808F-3EB5-4709-9084-E995AAFF6129}" type="presParOf" srcId="{506D01AB-53CD-476B-9410-0C3DDF90E20F}" destId="{EAD57E36-ABD4-4976-A64C-DAC3ACF1C677}" srcOrd="0" destOrd="0" presId="urn:microsoft.com/office/officeart/2005/8/layout/chevron1"/>
    <dgm:cxn modelId="{9859B46C-B042-46A3-AD7E-05B9DD7C75EF}" type="presParOf" srcId="{506D01AB-53CD-476B-9410-0C3DDF90E20F}" destId="{1726A17C-7E8C-4767-BA02-6A06606E3EC7}" srcOrd="1" destOrd="0" presId="urn:microsoft.com/office/officeart/2005/8/layout/chevron1"/>
    <dgm:cxn modelId="{02DA5114-95EF-43A6-9968-09F2A7796EA5}" type="presParOf" srcId="{07E725D4-6DEC-4EB5-929B-E34C7DE69A8C}" destId="{3E11C6C5-3544-43AC-A0F3-F91B868F181A}" srcOrd="1" destOrd="0" presId="urn:microsoft.com/office/officeart/2005/8/layout/chevron1"/>
    <dgm:cxn modelId="{2B74F2BD-7E9E-43B9-8493-E5AC0B8B9CEA}" type="presParOf" srcId="{07E725D4-6DEC-4EB5-929B-E34C7DE69A8C}" destId="{1C83912F-A81C-402C-8F18-DB7630FE7328}" srcOrd="2" destOrd="0" presId="urn:microsoft.com/office/officeart/2005/8/layout/chevron1"/>
    <dgm:cxn modelId="{75DDF82C-DC9B-4B07-8FB9-C5F9C398E38D}" type="presParOf" srcId="{1C83912F-A81C-402C-8F18-DB7630FE7328}" destId="{27844129-31F5-4828-A3F3-1FB197CF0FB2}" srcOrd="0" destOrd="0" presId="urn:microsoft.com/office/officeart/2005/8/layout/chevron1"/>
    <dgm:cxn modelId="{8A7D47DA-A43D-4EF8-9A62-542375221E95}" type="presParOf" srcId="{1C83912F-A81C-402C-8F18-DB7630FE7328}" destId="{AF36762A-6D58-433C-9F5F-65297A7EB28B}" srcOrd="1" destOrd="0" presId="urn:microsoft.com/office/officeart/2005/8/layout/chevron1"/>
    <dgm:cxn modelId="{5EF1C016-B0E4-45F9-9D1B-43685498931E}" type="presParOf" srcId="{07E725D4-6DEC-4EB5-929B-E34C7DE69A8C}" destId="{85016FB7-8706-4BE1-9940-4693C3EBD800}" srcOrd="3" destOrd="0" presId="urn:microsoft.com/office/officeart/2005/8/layout/chevron1"/>
    <dgm:cxn modelId="{EC4E694E-1A9A-4978-8AFE-E189FA420336}" type="presParOf" srcId="{07E725D4-6DEC-4EB5-929B-E34C7DE69A8C}" destId="{A432F353-9398-4695-8027-51268CABBC90}" srcOrd="4" destOrd="0" presId="urn:microsoft.com/office/officeart/2005/8/layout/chevron1"/>
    <dgm:cxn modelId="{11519255-F8E6-4596-AEC6-389D62583DDB}" type="presParOf" srcId="{A432F353-9398-4695-8027-51268CABBC90}" destId="{25E3D01A-FAC0-4A67-8502-C6F97BAD1650}" srcOrd="0" destOrd="0" presId="urn:microsoft.com/office/officeart/2005/8/layout/chevron1"/>
    <dgm:cxn modelId="{2E42E137-C91B-4970-B9D6-CBFF24A81868}" type="presParOf" srcId="{A432F353-9398-4695-8027-51268CABBC90}" destId="{7627B1EA-AF4F-4EA3-82F2-8376917CC697}" srcOrd="1" destOrd="0" presId="urn:microsoft.com/office/officeart/2005/8/layout/chevron1"/>
    <dgm:cxn modelId="{75BB8FB5-11D6-4D40-9D27-47A31E297252}" type="presParOf" srcId="{07E725D4-6DEC-4EB5-929B-E34C7DE69A8C}" destId="{A3DB640C-6313-462F-91CA-2977D52E4C0B}" srcOrd="5" destOrd="0" presId="urn:microsoft.com/office/officeart/2005/8/layout/chevron1"/>
    <dgm:cxn modelId="{CA87079D-EC65-4B4A-BD0A-908D91803300}" type="presParOf" srcId="{07E725D4-6DEC-4EB5-929B-E34C7DE69A8C}" destId="{DFBA8CF6-68A9-41B6-8DE5-6100DAC4EF30}" srcOrd="6" destOrd="0" presId="urn:microsoft.com/office/officeart/2005/8/layout/chevron1"/>
    <dgm:cxn modelId="{587CFC82-2BC7-4139-AD70-89DBC256F24E}" type="presParOf" srcId="{DFBA8CF6-68A9-41B6-8DE5-6100DAC4EF30}" destId="{96F5DE28-91F2-4EC7-A9B9-529B91C70227}" srcOrd="0" destOrd="0" presId="urn:microsoft.com/office/officeart/2005/8/layout/chevron1"/>
    <dgm:cxn modelId="{7F8863CC-F5FF-4D4A-90CC-8B028BC7BE32}" type="presParOf" srcId="{DFBA8CF6-68A9-41B6-8DE5-6100DAC4EF30}" destId="{44B91607-56A5-4C6F-A580-307DF609C90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CE014E-DB2D-47A6-86F4-700744BA19E2}" type="doc">
      <dgm:prSet loTypeId="urn:microsoft.com/office/officeart/2005/8/layout/chevron1" loCatId="process" qsTypeId="urn:microsoft.com/office/officeart/2005/8/quickstyle/simple5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D5E789D9-D9A2-45AC-BAF9-1308191BA789}">
      <dgm:prSet custT="1"/>
      <dgm:spPr/>
      <dgm:t>
        <a:bodyPr rtlCol="0"/>
        <a:lstStyle/>
        <a:p>
          <a:pPr rtl="0"/>
          <a:r>
            <a:rPr lang="ru-RU" sz="2000" noProof="1" smtClean="0"/>
            <a:t>август</a:t>
          </a:r>
          <a:endParaRPr lang="ru-RU" sz="2000" noProof="1"/>
        </a:p>
      </dgm:t>
    </dgm:pt>
    <dgm:pt modelId="{6D2538D1-07F6-4AD0-A180-0652C7ED8A0F}" type="parTrans" cxnId="{D2E2B977-38C3-4B6F-ABF6-6DF60DD5A34A}">
      <dgm:prSet/>
      <dgm:spPr/>
      <dgm:t>
        <a:bodyPr rtlCol="0"/>
        <a:lstStyle/>
        <a:p>
          <a:pPr rtl="0"/>
          <a:endParaRPr lang="ru-RU" noProof="1"/>
        </a:p>
      </dgm:t>
    </dgm:pt>
    <dgm:pt modelId="{A9AFE83E-6D8C-4421-B047-95AE8E9BCF60}" type="sibTrans" cxnId="{D2E2B977-38C3-4B6F-ABF6-6DF60DD5A34A}">
      <dgm:prSet/>
      <dgm:spPr/>
      <dgm:t>
        <a:bodyPr rtlCol="0"/>
        <a:lstStyle/>
        <a:p>
          <a:pPr rtl="0"/>
          <a:endParaRPr lang="ru-RU" noProof="1"/>
        </a:p>
      </dgm:t>
    </dgm:pt>
    <dgm:pt modelId="{12A37EAA-69DF-4E47-95F3-E86C96F02EEF}">
      <dgm:prSet/>
      <dgm:spPr/>
      <dgm:t>
        <a:bodyPr/>
        <a:lstStyle/>
        <a:p>
          <a:r>
            <a:rPr lang="ru-RU" dirty="0" smtClean="0"/>
            <a:t>Развитие коммуникативных навыков</a:t>
          </a:r>
          <a:endParaRPr lang="ru-RU" noProof="1"/>
        </a:p>
      </dgm:t>
    </dgm:pt>
    <dgm:pt modelId="{A8020B92-C872-42A5-AE08-DA146FD189A3}" type="parTrans" cxnId="{04DAE161-39CB-4FBC-84A4-598798BE7FFD}">
      <dgm:prSet/>
      <dgm:spPr/>
      <dgm:t>
        <a:bodyPr/>
        <a:lstStyle/>
        <a:p>
          <a:endParaRPr lang="ru-RU"/>
        </a:p>
      </dgm:t>
    </dgm:pt>
    <dgm:pt modelId="{0C5DB784-C9DE-4099-8124-6CDED96243EF}" type="sibTrans" cxnId="{04DAE161-39CB-4FBC-84A4-598798BE7FFD}">
      <dgm:prSet/>
      <dgm:spPr/>
      <dgm:t>
        <a:bodyPr/>
        <a:lstStyle/>
        <a:p>
          <a:endParaRPr lang="ru-RU"/>
        </a:p>
      </dgm:t>
    </dgm:pt>
    <dgm:pt modelId="{B22FCAC8-FCC3-49DC-B0A4-37A1EDDCD5CD}">
      <dgm:prSet/>
      <dgm:spPr/>
      <dgm:t>
        <a:bodyPr/>
        <a:lstStyle/>
        <a:p>
          <a:r>
            <a:rPr lang="ru-RU" dirty="0" smtClean="0"/>
            <a:t>Организация ежедневного «Доброе утро, друзья».</a:t>
          </a:r>
          <a:endParaRPr lang="ru-RU" noProof="1"/>
        </a:p>
      </dgm:t>
    </dgm:pt>
    <dgm:pt modelId="{4A2C2846-18F5-4A32-8406-0F53F4EA9669}" type="parTrans" cxnId="{00400844-F524-4055-8BD7-8579E621A3DF}">
      <dgm:prSet/>
      <dgm:spPr/>
      <dgm:t>
        <a:bodyPr/>
        <a:lstStyle/>
        <a:p>
          <a:endParaRPr lang="ru-RU"/>
        </a:p>
      </dgm:t>
    </dgm:pt>
    <dgm:pt modelId="{FBE144D7-6A25-431F-9F60-844BEA79C4CA}" type="sibTrans" cxnId="{00400844-F524-4055-8BD7-8579E621A3DF}">
      <dgm:prSet/>
      <dgm:spPr/>
      <dgm:t>
        <a:bodyPr/>
        <a:lstStyle/>
        <a:p>
          <a:endParaRPr lang="ru-RU"/>
        </a:p>
      </dgm:t>
    </dgm:pt>
    <dgm:pt modelId="{88C1DF5B-9809-4CE2-8844-927FF04B0542}">
      <dgm:prSet/>
      <dgm:spPr/>
      <dgm:t>
        <a:bodyPr/>
        <a:lstStyle/>
        <a:p>
          <a:r>
            <a:rPr lang="ru-RU" dirty="0" smtClean="0"/>
            <a:t>Цикл бесед «Поговори со мной»</a:t>
          </a:r>
          <a:endParaRPr lang="ru-RU" dirty="0"/>
        </a:p>
      </dgm:t>
    </dgm:pt>
    <dgm:pt modelId="{A799BD40-0F1F-4A69-AEBA-E89B1B08B093}" type="parTrans" cxnId="{3E99E799-F44A-4027-9CCD-D68F49DF30BD}">
      <dgm:prSet/>
      <dgm:spPr/>
      <dgm:t>
        <a:bodyPr/>
        <a:lstStyle/>
        <a:p>
          <a:endParaRPr lang="ru-RU"/>
        </a:p>
      </dgm:t>
    </dgm:pt>
    <dgm:pt modelId="{104A882D-BC9F-485D-900C-2A19B7A23AFC}" type="sibTrans" cxnId="{3E99E799-F44A-4027-9CCD-D68F49DF30BD}">
      <dgm:prSet/>
      <dgm:spPr/>
      <dgm:t>
        <a:bodyPr/>
        <a:lstStyle/>
        <a:p>
          <a:endParaRPr lang="ru-RU"/>
        </a:p>
      </dgm:t>
    </dgm:pt>
    <dgm:pt modelId="{84402B5D-F369-4DA9-A1EE-7CC6CA8975F4}">
      <dgm:prSet/>
      <dgm:spPr/>
      <dgm:t>
        <a:bodyPr/>
        <a:lstStyle/>
        <a:p>
          <a:r>
            <a:rPr lang="ru-RU" dirty="0" smtClean="0"/>
            <a:t>Организация индивидуальных фотовыставок «Я и мои друзья». «Моя семья». «Мой мир». Конструктивная помощь в решении возникающих проблем, предложение друг другу помощи.</a:t>
          </a:r>
          <a:endParaRPr lang="ru-RU" dirty="0"/>
        </a:p>
      </dgm:t>
    </dgm:pt>
    <dgm:pt modelId="{1944CE6A-080F-4678-8006-562644F76F2A}" type="parTrans" cxnId="{41E3AC0D-FAC5-4A29-8963-A4D1BB009897}">
      <dgm:prSet/>
      <dgm:spPr/>
      <dgm:t>
        <a:bodyPr/>
        <a:lstStyle/>
        <a:p>
          <a:endParaRPr lang="ru-RU"/>
        </a:p>
      </dgm:t>
    </dgm:pt>
    <dgm:pt modelId="{A9FBAA8C-A17B-4740-B65F-6563BADB0FBC}" type="sibTrans" cxnId="{41E3AC0D-FAC5-4A29-8963-A4D1BB009897}">
      <dgm:prSet/>
      <dgm:spPr/>
      <dgm:t>
        <a:bodyPr/>
        <a:lstStyle/>
        <a:p>
          <a:endParaRPr lang="ru-RU"/>
        </a:p>
      </dgm:t>
    </dgm:pt>
    <dgm:pt modelId="{0011CBA3-63D3-4505-9A5D-FEF267B79EBF}">
      <dgm:prSet/>
      <dgm:spPr/>
      <dgm:t>
        <a:bodyPr rtlCol="0"/>
        <a:lstStyle/>
        <a:p>
          <a:pPr rtl="0"/>
          <a:r>
            <a:rPr lang="ru-RU" noProof="1" smtClean="0"/>
            <a:t>сентябрь</a:t>
          </a:r>
          <a:endParaRPr lang="ru-RU" noProof="1"/>
        </a:p>
      </dgm:t>
    </dgm:pt>
    <dgm:pt modelId="{A1A9A0D3-7329-4A96-A2E3-82ABDD242A4F}" type="parTrans" cxnId="{BC3C2179-4761-45BB-8406-DD0813480D34}">
      <dgm:prSet/>
      <dgm:spPr/>
      <dgm:t>
        <a:bodyPr/>
        <a:lstStyle/>
        <a:p>
          <a:endParaRPr lang="ru-RU"/>
        </a:p>
      </dgm:t>
    </dgm:pt>
    <dgm:pt modelId="{69490167-DB09-4279-BC0B-2DCC50EC0914}" type="sibTrans" cxnId="{BC3C2179-4761-45BB-8406-DD0813480D34}">
      <dgm:prSet/>
      <dgm:spPr/>
      <dgm:t>
        <a:bodyPr/>
        <a:lstStyle/>
        <a:p>
          <a:endParaRPr lang="ru-RU"/>
        </a:p>
      </dgm:t>
    </dgm:pt>
    <dgm:pt modelId="{739CC1B2-FF23-43E6-94FF-0D1979722BCB}">
      <dgm:prSet/>
      <dgm:spPr/>
      <dgm:t>
        <a:bodyPr/>
        <a:lstStyle/>
        <a:p>
          <a:r>
            <a:rPr lang="ru-RU" dirty="0" smtClean="0"/>
            <a:t>Организация консультативной помощи</a:t>
          </a:r>
          <a:endParaRPr lang="ru-RU" noProof="1"/>
        </a:p>
      </dgm:t>
    </dgm:pt>
    <dgm:pt modelId="{A7194B05-4C84-4DFB-A63C-44570FA3C830}" type="parTrans" cxnId="{32F33F03-81CC-4D13-979D-D8F73865ADE2}">
      <dgm:prSet/>
      <dgm:spPr/>
      <dgm:t>
        <a:bodyPr/>
        <a:lstStyle/>
        <a:p>
          <a:endParaRPr lang="ru-RU"/>
        </a:p>
      </dgm:t>
    </dgm:pt>
    <dgm:pt modelId="{4F558319-F03F-4F58-8AD2-8D72CD361128}" type="sibTrans" cxnId="{32F33F03-81CC-4D13-979D-D8F73865ADE2}">
      <dgm:prSet/>
      <dgm:spPr/>
      <dgm:t>
        <a:bodyPr/>
        <a:lstStyle/>
        <a:p>
          <a:endParaRPr lang="ru-RU"/>
        </a:p>
      </dgm:t>
    </dgm:pt>
    <dgm:pt modelId="{28293B83-F92A-4C50-81C8-3BE724179D4C}">
      <dgm:prSet/>
      <dgm:spPr/>
      <dgm:t>
        <a:bodyPr/>
        <a:lstStyle/>
        <a:p>
          <a:r>
            <a:rPr lang="ru-RU" dirty="0" smtClean="0"/>
            <a:t>Обучение обращаться с просьбой, просить о помощи, принимать ее и предлагать другим свою помощь (в течение года)</a:t>
          </a:r>
          <a:endParaRPr lang="ru-RU" noProof="1"/>
        </a:p>
      </dgm:t>
    </dgm:pt>
    <dgm:pt modelId="{69E73955-F527-4A60-B932-0BD2C27479B8}" type="parTrans" cxnId="{F7465969-A993-4644-951D-0B61E2E0131E}">
      <dgm:prSet/>
      <dgm:spPr/>
      <dgm:t>
        <a:bodyPr/>
        <a:lstStyle/>
        <a:p>
          <a:endParaRPr lang="ru-RU"/>
        </a:p>
      </dgm:t>
    </dgm:pt>
    <dgm:pt modelId="{2C7AC260-392B-4829-97D7-49F6B06DD98D}" type="sibTrans" cxnId="{F7465969-A993-4644-951D-0B61E2E0131E}">
      <dgm:prSet/>
      <dgm:spPr/>
      <dgm:t>
        <a:bodyPr/>
        <a:lstStyle/>
        <a:p>
          <a:endParaRPr lang="ru-RU"/>
        </a:p>
      </dgm:t>
    </dgm:pt>
    <dgm:pt modelId="{F0366FB6-6CD7-4B8B-AAD1-09EC8F66FD65}">
      <dgm:prSet/>
      <dgm:spPr/>
      <dgm:t>
        <a:bodyPr/>
        <a:lstStyle/>
        <a:p>
          <a:r>
            <a:rPr lang="ru-RU" dirty="0" smtClean="0"/>
            <a:t>«Безопасность жизнедеятельности» (апрель –май)</a:t>
          </a:r>
          <a:endParaRPr lang="ru-RU" dirty="0"/>
        </a:p>
      </dgm:t>
    </dgm:pt>
    <dgm:pt modelId="{7036E7D3-EB7C-4FB5-BD36-15C59ED57D7E}" type="parTrans" cxnId="{10EBB328-227E-4764-9432-220EE8AE9FCE}">
      <dgm:prSet/>
      <dgm:spPr/>
      <dgm:t>
        <a:bodyPr/>
        <a:lstStyle/>
        <a:p>
          <a:endParaRPr lang="ru-RU"/>
        </a:p>
      </dgm:t>
    </dgm:pt>
    <dgm:pt modelId="{33E1FC0A-3791-4E72-9C43-9C927C57F09D}" type="sibTrans" cxnId="{10EBB328-227E-4764-9432-220EE8AE9FCE}">
      <dgm:prSet/>
      <dgm:spPr/>
      <dgm:t>
        <a:bodyPr/>
        <a:lstStyle/>
        <a:p>
          <a:endParaRPr lang="ru-RU"/>
        </a:p>
      </dgm:t>
    </dgm:pt>
    <dgm:pt modelId="{D811FF52-5E74-4944-8EE3-6E2ECB519D38}">
      <dgm:prSet/>
      <dgm:spPr/>
      <dgm:t>
        <a:bodyPr/>
        <a:lstStyle/>
        <a:p>
          <a:r>
            <a:rPr lang="ru-RU" dirty="0" smtClean="0"/>
            <a:t>Формирование правильной самооценки и сбалансированности эмоциональных состояний.</a:t>
          </a:r>
          <a:endParaRPr lang="ru-RU" dirty="0"/>
        </a:p>
      </dgm:t>
    </dgm:pt>
    <dgm:pt modelId="{96EF8E34-D62A-4BDE-9041-04148C8C6116}" type="parTrans" cxnId="{E10A8F77-B233-4C1E-A813-3FE3E45D700C}">
      <dgm:prSet/>
      <dgm:spPr/>
      <dgm:t>
        <a:bodyPr/>
        <a:lstStyle/>
        <a:p>
          <a:endParaRPr lang="ru-RU"/>
        </a:p>
      </dgm:t>
    </dgm:pt>
    <dgm:pt modelId="{2397CE23-3881-4D68-8D80-C88DAB8D51EF}" type="sibTrans" cxnId="{E10A8F77-B233-4C1E-A813-3FE3E45D700C}">
      <dgm:prSet/>
      <dgm:spPr/>
      <dgm:t>
        <a:bodyPr/>
        <a:lstStyle/>
        <a:p>
          <a:endParaRPr lang="ru-RU"/>
        </a:p>
      </dgm:t>
    </dgm:pt>
    <dgm:pt modelId="{6162B5D3-B703-4E42-B6FC-AF0E39D2DD02}">
      <dgm:prSet/>
      <dgm:spPr/>
      <dgm:t>
        <a:bodyPr rtlCol="0"/>
        <a:lstStyle/>
        <a:p>
          <a:pPr rtl="0"/>
          <a:r>
            <a:rPr lang="ru-RU" noProof="1" smtClean="0"/>
            <a:t>октябрь</a:t>
          </a:r>
          <a:endParaRPr lang="ru-RU" noProof="1"/>
        </a:p>
      </dgm:t>
    </dgm:pt>
    <dgm:pt modelId="{CC8C5169-B702-4EA2-9782-E0F44F587BCB}" type="parTrans" cxnId="{D4766D75-968D-47F3-B0CC-249B00F3513E}">
      <dgm:prSet/>
      <dgm:spPr/>
      <dgm:t>
        <a:bodyPr/>
        <a:lstStyle/>
        <a:p>
          <a:endParaRPr lang="ru-RU"/>
        </a:p>
      </dgm:t>
    </dgm:pt>
    <dgm:pt modelId="{515EEE29-FBB6-40A5-A902-57DF3ABFCD3D}" type="sibTrans" cxnId="{D4766D75-968D-47F3-B0CC-249B00F3513E}">
      <dgm:prSet/>
      <dgm:spPr/>
      <dgm:t>
        <a:bodyPr/>
        <a:lstStyle/>
        <a:p>
          <a:endParaRPr lang="ru-RU"/>
        </a:p>
      </dgm:t>
    </dgm:pt>
    <dgm:pt modelId="{ED9AA52B-9A44-4DD8-8406-C77BBD4E1CC0}">
      <dgm:prSet/>
      <dgm:spPr/>
      <dgm:t>
        <a:bodyPr rtlCol="0"/>
        <a:lstStyle/>
        <a:p>
          <a:pPr rtl="0"/>
          <a:r>
            <a:rPr lang="ru-RU" dirty="0" smtClean="0"/>
            <a:t>Подведение итогов</a:t>
          </a:r>
          <a:endParaRPr lang="ru-RU" noProof="1"/>
        </a:p>
      </dgm:t>
    </dgm:pt>
    <dgm:pt modelId="{9319F6C2-7118-423B-9449-52E84C4D52FB}" type="parTrans" cxnId="{BDB86C25-1456-4AAA-9ECF-33E5A8F2F949}">
      <dgm:prSet/>
      <dgm:spPr/>
      <dgm:t>
        <a:bodyPr/>
        <a:lstStyle/>
        <a:p>
          <a:endParaRPr lang="ru-RU"/>
        </a:p>
      </dgm:t>
    </dgm:pt>
    <dgm:pt modelId="{EF93B3AB-11D5-42E3-BFA6-0FED26597C9A}" type="sibTrans" cxnId="{BDB86C25-1456-4AAA-9ECF-33E5A8F2F949}">
      <dgm:prSet/>
      <dgm:spPr/>
      <dgm:t>
        <a:bodyPr/>
        <a:lstStyle/>
        <a:p>
          <a:endParaRPr lang="ru-RU"/>
        </a:p>
      </dgm:t>
    </dgm:pt>
    <dgm:pt modelId="{07E725D4-6DEC-4EB5-929B-E34C7DE69A8C}" type="pres">
      <dgm:prSet presAssocID="{9FCE014E-DB2D-47A6-86F4-700744BA19E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06D01AB-53CD-476B-9410-0C3DDF90E20F}" type="pres">
      <dgm:prSet presAssocID="{D5E789D9-D9A2-45AC-BAF9-1308191BA789}" presName="composite" presStyleCnt="0"/>
      <dgm:spPr/>
      <dgm:t>
        <a:bodyPr/>
        <a:lstStyle/>
        <a:p>
          <a:endParaRPr lang="ru-RU"/>
        </a:p>
      </dgm:t>
    </dgm:pt>
    <dgm:pt modelId="{EAD57E36-ABD4-4976-A64C-DAC3ACF1C677}" type="pres">
      <dgm:prSet presAssocID="{D5E789D9-D9A2-45AC-BAF9-1308191BA789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26A17C-7E8C-4767-BA02-6A06606E3EC7}" type="pres">
      <dgm:prSet presAssocID="{D5E789D9-D9A2-45AC-BAF9-1308191BA789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11C6C5-3544-43AC-A0F3-F91B868F181A}" type="pres">
      <dgm:prSet presAssocID="{A9AFE83E-6D8C-4421-B047-95AE8E9BCF60}" presName="space" presStyleCnt="0"/>
      <dgm:spPr/>
      <dgm:t>
        <a:bodyPr/>
        <a:lstStyle/>
        <a:p>
          <a:endParaRPr lang="ru-RU"/>
        </a:p>
      </dgm:t>
    </dgm:pt>
    <dgm:pt modelId="{B9E4341B-06A3-4425-B75E-013ED81317B1}" type="pres">
      <dgm:prSet presAssocID="{0011CBA3-63D3-4505-9A5D-FEF267B79EBF}" presName="composite" presStyleCnt="0"/>
      <dgm:spPr/>
    </dgm:pt>
    <dgm:pt modelId="{375FA24C-8171-41A2-AA76-ECDC416CDA7C}" type="pres">
      <dgm:prSet presAssocID="{0011CBA3-63D3-4505-9A5D-FEF267B79EBF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73D91A-21F8-42B8-A64D-BCAD59560422}" type="pres">
      <dgm:prSet presAssocID="{0011CBA3-63D3-4505-9A5D-FEF267B79EBF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7351BCE-61AE-4BC5-80FD-BD1DCEB78F38}" type="pres">
      <dgm:prSet presAssocID="{69490167-DB09-4279-BC0B-2DCC50EC0914}" presName="space" presStyleCnt="0"/>
      <dgm:spPr/>
    </dgm:pt>
    <dgm:pt modelId="{934E6111-683D-4C78-B07C-68619A627B7B}" type="pres">
      <dgm:prSet presAssocID="{6162B5D3-B703-4E42-B6FC-AF0E39D2DD02}" presName="composite" presStyleCnt="0"/>
      <dgm:spPr/>
    </dgm:pt>
    <dgm:pt modelId="{FA2A8C61-EF02-48F9-A908-63CDC19B66D4}" type="pres">
      <dgm:prSet presAssocID="{6162B5D3-B703-4E42-B6FC-AF0E39D2DD02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250EA93-DBBF-4279-A21F-21AFC8916D72}" type="pres">
      <dgm:prSet presAssocID="{6162B5D3-B703-4E42-B6FC-AF0E39D2DD02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0EBB328-227E-4764-9432-220EE8AE9FCE}" srcId="{739CC1B2-FF23-43E6-94FF-0D1979722BCB}" destId="{F0366FB6-6CD7-4B8B-AAD1-09EC8F66FD65}" srcOrd="1" destOrd="0" parTransId="{7036E7D3-EB7C-4FB5-BD36-15C59ED57D7E}" sibTransId="{33E1FC0A-3791-4E72-9C43-9C927C57F09D}"/>
    <dgm:cxn modelId="{86205B16-445A-4FEC-8734-16F5F1416A4C}" type="presOf" srcId="{9FCE014E-DB2D-47A6-86F4-700744BA19E2}" destId="{07E725D4-6DEC-4EB5-929B-E34C7DE69A8C}" srcOrd="0" destOrd="0" presId="urn:microsoft.com/office/officeart/2005/8/layout/chevron1"/>
    <dgm:cxn modelId="{5D7C4992-8252-4A85-B3C2-597447EA60E2}" type="presOf" srcId="{6162B5D3-B703-4E42-B6FC-AF0E39D2DD02}" destId="{FA2A8C61-EF02-48F9-A908-63CDC19B66D4}" srcOrd="0" destOrd="0" presId="urn:microsoft.com/office/officeart/2005/8/layout/chevron1"/>
    <dgm:cxn modelId="{CAB4AB41-A91E-4C41-B85B-095CF3407398}" type="presOf" srcId="{0011CBA3-63D3-4505-9A5D-FEF267B79EBF}" destId="{375FA24C-8171-41A2-AA76-ECDC416CDA7C}" srcOrd="0" destOrd="0" presId="urn:microsoft.com/office/officeart/2005/8/layout/chevron1"/>
    <dgm:cxn modelId="{D2E2B977-38C3-4B6F-ABF6-6DF60DD5A34A}" srcId="{9FCE014E-DB2D-47A6-86F4-700744BA19E2}" destId="{D5E789D9-D9A2-45AC-BAF9-1308191BA789}" srcOrd="0" destOrd="0" parTransId="{6D2538D1-07F6-4AD0-A180-0652C7ED8A0F}" sibTransId="{A9AFE83E-6D8C-4421-B047-95AE8E9BCF60}"/>
    <dgm:cxn modelId="{41E3AC0D-FAC5-4A29-8963-A4D1BB009897}" srcId="{12A37EAA-69DF-4E47-95F3-E86C96F02EEF}" destId="{84402B5D-F369-4DA9-A1EE-7CC6CA8975F4}" srcOrd="2" destOrd="0" parTransId="{1944CE6A-080F-4678-8006-562644F76F2A}" sibTransId="{A9FBAA8C-A17B-4740-B65F-6563BADB0FBC}"/>
    <dgm:cxn modelId="{0A164082-07C5-4F8B-8A71-EDB4F1F5679E}" type="presOf" srcId="{F0366FB6-6CD7-4B8B-AAD1-09EC8F66FD65}" destId="{F673D91A-21F8-42B8-A64D-BCAD59560422}" srcOrd="0" destOrd="2" presId="urn:microsoft.com/office/officeart/2005/8/layout/chevron1"/>
    <dgm:cxn modelId="{DD2D2323-2454-4FDF-B705-5310270EA5C1}" type="presOf" srcId="{84402B5D-F369-4DA9-A1EE-7CC6CA8975F4}" destId="{1726A17C-7E8C-4767-BA02-6A06606E3EC7}" srcOrd="0" destOrd="3" presId="urn:microsoft.com/office/officeart/2005/8/layout/chevron1"/>
    <dgm:cxn modelId="{F7465969-A993-4644-951D-0B61E2E0131E}" srcId="{739CC1B2-FF23-43E6-94FF-0D1979722BCB}" destId="{28293B83-F92A-4C50-81C8-3BE724179D4C}" srcOrd="0" destOrd="0" parTransId="{69E73955-F527-4A60-B932-0BD2C27479B8}" sibTransId="{2C7AC260-392B-4829-97D7-49F6B06DD98D}"/>
    <dgm:cxn modelId="{EA9B69DF-6C93-49FE-A65E-A2AA11961B5E}" type="presOf" srcId="{28293B83-F92A-4C50-81C8-3BE724179D4C}" destId="{F673D91A-21F8-42B8-A64D-BCAD59560422}" srcOrd="0" destOrd="1" presId="urn:microsoft.com/office/officeart/2005/8/layout/chevron1"/>
    <dgm:cxn modelId="{3E99E799-F44A-4027-9CCD-D68F49DF30BD}" srcId="{12A37EAA-69DF-4E47-95F3-E86C96F02EEF}" destId="{88C1DF5B-9809-4CE2-8844-927FF04B0542}" srcOrd="1" destOrd="0" parTransId="{A799BD40-0F1F-4A69-AEBA-E89B1B08B093}" sibTransId="{104A882D-BC9F-485D-900C-2A19B7A23AFC}"/>
    <dgm:cxn modelId="{04DAE161-39CB-4FBC-84A4-598798BE7FFD}" srcId="{D5E789D9-D9A2-45AC-BAF9-1308191BA789}" destId="{12A37EAA-69DF-4E47-95F3-E86C96F02EEF}" srcOrd="0" destOrd="0" parTransId="{A8020B92-C872-42A5-AE08-DA146FD189A3}" sibTransId="{0C5DB784-C9DE-4099-8124-6CDED96243EF}"/>
    <dgm:cxn modelId="{459308AA-3687-479C-A753-6EFB3A3C8FE2}" type="presOf" srcId="{ED9AA52B-9A44-4DD8-8406-C77BBD4E1CC0}" destId="{B250EA93-DBBF-4279-A21F-21AFC8916D72}" srcOrd="0" destOrd="0" presId="urn:microsoft.com/office/officeart/2005/8/layout/chevron1"/>
    <dgm:cxn modelId="{F7022DDC-D37C-4435-AE1B-A1B276535801}" type="presOf" srcId="{B22FCAC8-FCC3-49DC-B0A4-37A1EDDCD5CD}" destId="{1726A17C-7E8C-4767-BA02-6A06606E3EC7}" srcOrd="0" destOrd="1" presId="urn:microsoft.com/office/officeart/2005/8/layout/chevron1"/>
    <dgm:cxn modelId="{32F33F03-81CC-4D13-979D-D8F73865ADE2}" srcId="{0011CBA3-63D3-4505-9A5D-FEF267B79EBF}" destId="{739CC1B2-FF23-43E6-94FF-0D1979722BCB}" srcOrd="0" destOrd="0" parTransId="{A7194B05-4C84-4DFB-A63C-44570FA3C830}" sibTransId="{4F558319-F03F-4F58-8AD2-8D72CD361128}"/>
    <dgm:cxn modelId="{00400844-F524-4055-8BD7-8579E621A3DF}" srcId="{12A37EAA-69DF-4E47-95F3-E86C96F02EEF}" destId="{B22FCAC8-FCC3-49DC-B0A4-37A1EDDCD5CD}" srcOrd="0" destOrd="0" parTransId="{4A2C2846-18F5-4A32-8406-0F53F4EA9669}" sibTransId="{FBE144D7-6A25-431F-9F60-844BEA79C4CA}"/>
    <dgm:cxn modelId="{BC3C2179-4761-45BB-8406-DD0813480D34}" srcId="{9FCE014E-DB2D-47A6-86F4-700744BA19E2}" destId="{0011CBA3-63D3-4505-9A5D-FEF267B79EBF}" srcOrd="1" destOrd="0" parTransId="{A1A9A0D3-7329-4A96-A2E3-82ABDD242A4F}" sibTransId="{69490167-DB09-4279-BC0B-2DCC50EC0914}"/>
    <dgm:cxn modelId="{34924A86-324D-4D62-949C-3D65315A61B9}" type="presOf" srcId="{D5E789D9-D9A2-45AC-BAF9-1308191BA789}" destId="{EAD57E36-ABD4-4976-A64C-DAC3ACF1C677}" srcOrd="0" destOrd="0" presId="urn:microsoft.com/office/officeart/2005/8/layout/chevron1"/>
    <dgm:cxn modelId="{74D52F3C-9F05-4232-AE23-273102E506F5}" type="presOf" srcId="{D811FF52-5E74-4944-8EE3-6E2ECB519D38}" destId="{F673D91A-21F8-42B8-A64D-BCAD59560422}" srcOrd="0" destOrd="3" presId="urn:microsoft.com/office/officeart/2005/8/layout/chevron1"/>
    <dgm:cxn modelId="{CA7251A9-8F2C-4B8A-9FE8-497DBB5DBB58}" type="presOf" srcId="{12A37EAA-69DF-4E47-95F3-E86C96F02EEF}" destId="{1726A17C-7E8C-4767-BA02-6A06606E3EC7}" srcOrd="0" destOrd="0" presId="urn:microsoft.com/office/officeart/2005/8/layout/chevron1"/>
    <dgm:cxn modelId="{BDB86C25-1456-4AAA-9ECF-33E5A8F2F949}" srcId="{6162B5D3-B703-4E42-B6FC-AF0E39D2DD02}" destId="{ED9AA52B-9A44-4DD8-8406-C77BBD4E1CC0}" srcOrd="0" destOrd="0" parTransId="{9319F6C2-7118-423B-9449-52E84C4D52FB}" sibTransId="{EF93B3AB-11D5-42E3-BFA6-0FED26597C9A}"/>
    <dgm:cxn modelId="{13A8D7D5-64D2-4B28-9FCE-63B8F9CCD885}" type="presOf" srcId="{88C1DF5B-9809-4CE2-8844-927FF04B0542}" destId="{1726A17C-7E8C-4767-BA02-6A06606E3EC7}" srcOrd="0" destOrd="2" presId="urn:microsoft.com/office/officeart/2005/8/layout/chevron1"/>
    <dgm:cxn modelId="{32D58E31-54C3-4533-BCD4-237BED2B9016}" type="presOf" srcId="{739CC1B2-FF23-43E6-94FF-0D1979722BCB}" destId="{F673D91A-21F8-42B8-A64D-BCAD59560422}" srcOrd="0" destOrd="0" presId="urn:microsoft.com/office/officeart/2005/8/layout/chevron1"/>
    <dgm:cxn modelId="{D4766D75-968D-47F3-B0CC-249B00F3513E}" srcId="{9FCE014E-DB2D-47A6-86F4-700744BA19E2}" destId="{6162B5D3-B703-4E42-B6FC-AF0E39D2DD02}" srcOrd="2" destOrd="0" parTransId="{CC8C5169-B702-4EA2-9782-E0F44F587BCB}" sibTransId="{515EEE29-FBB6-40A5-A902-57DF3ABFCD3D}"/>
    <dgm:cxn modelId="{E10A8F77-B233-4C1E-A813-3FE3E45D700C}" srcId="{739CC1B2-FF23-43E6-94FF-0D1979722BCB}" destId="{D811FF52-5E74-4944-8EE3-6E2ECB519D38}" srcOrd="2" destOrd="0" parTransId="{96EF8E34-D62A-4BDE-9041-04148C8C6116}" sibTransId="{2397CE23-3881-4D68-8D80-C88DAB8D51EF}"/>
    <dgm:cxn modelId="{A344D307-5817-405B-99C4-9EE85827128C}" type="presParOf" srcId="{07E725D4-6DEC-4EB5-929B-E34C7DE69A8C}" destId="{506D01AB-53CD-476B-9410-0C3DDF90E20F}" srcOrd="0" destOrd="0" presId="urn:microsoft.com/office/officeart/2005/8/layout/chevron1"/>
    <dgm:cxn modelId="{EAC5808F-3EB5-4709-9084-E995AAFF6129}" type="presParOf" srcId="{506D01AB-53CD-476B-9410-0C3DDF90E20F}" destId="{EAD57E36-ABD4-4976-A64C-DAC3ACF1C677}" srcOrd="0" destOrd="0" presId="urn:microsoft.com/office/officeart/2005/8/layout/chevron1"/>
    <dgm:cxn modelId="{9859B46C-B042-46A3-AD7E-05B9DD7C75EF}" type="presParOf" srcId="{506D01AB-53CD-476B-9410-0C3DDF90E20F}" destId="{1726A17C-7E8C-4767-BA02-6A06606E3EC7}" srcOrd="1" destOrd="0" presId="urn:microsoft.com/office/officeart/2005/8/layout/chevron1"/>
    <dgm:cxn modelId="{02DA5114-95EF-43A6-9968-09F2A7796EA5}" type="presParOf" srcId="{07E725D4-6DEC-4EB5-929B-E34C7DE69A8C}" destId="{3E11C6C5-3544-43AC-A0F3-F91B868F181A}" srcOrd="1" destOrd="0" presId="urn:microsoft.com/office/officeart/2005/8/layout/chevron1"/>
    <dgm:cxn modelId="{ACFBF4A7-98F4-4615-9E91-94A723A812E8}" type="presParOf" srcId="{07E725D4-6DEC-4EB5-929B-E34C7DE69A8C}" destId="{B9E4341B-06A3-4425-B75E-013ED81317B1}" srcOrd="2" destOrd="0" presId="urn:microsoft.com/office/officeart/2005/8/layout/chevron1"/>
    <dgm:cxn modelId="{A501234E-4FE2-4189-A8A9-72F3E5D36448}" type="presParOf" srcId="{B9E4341B-06A3-4425-B75E-013ED81317B1}" destId="{375FA24C-8171-41A2-AA76-ECDC416CDA7C}" srcOrd="0" destOrd="0" presId="urn:microsoft.com/office/officeart/2005/8/layout/chevron1"/>
    <dgm:cxn modelId="{1D35C82A-CBF8-411E-9C32-1AF614AB886D}" type="presParOf" srcId="{B9E4341B-06A3-4425-B75E-013ED81317B1}" destId="{F673D91A-21F8-42B8-A64D-BCAD59560422}" srcOrd="1" destOrd="0" presId="urn:microsoft.com/office/officeart/2005/8/layout/chevron1"/>
    <dgm:cxn modelId="{DBF4FE79-AD7E-4E4E-B89A-52D926DCE89F}" type="presParOf" srcId="{07E725D4-6DEC-4EB5-929B-E34C7DE69A8C}" destId="{87351BCE-61AE-4BC5-80FD-BD1DCEB78F38}" srcOrd="3" destOrd="0" presId="urn:microsoft.com/office/officeart/2005/8/layout/chevron1"/>
    <dgm:cxn modelId="{9E116F71-69CD-4A49-8636-CE144307E5B5}" type="presParOf" srcId="{07E725D4-6DEC-4EB5-929B-E34C7DE69A8C}" destId="{934E6111-683D-4C78-B07C-68619A627B7B}" srcOrd="4" destOrd="0" presId="urn:microsoft.com/office/officeart/2005/8/layout/chevron1"/>
    <dgm:cxn modelId="{762070AF-AE26-49F7-9097-933456C31C71}" type="presParOf" srcId="{934E6111-683D-4C78-B07C-68619A627B7B}" destId="{FA2A8C61-EF02-48F9-A908-63CDC19B66D4}" srcOrd="0" destOrd="0" presId="urn:microsoft.com/office/officeart/2005/8/layout/chevron1"/>
    <dgm:cxn modelId="{EE91B33B-2EC6-42BA-8F64-D5CCAFCF4EB7}" type="presParOf" srcId="{934E6111-683D-4C78-B07C-68619A627B7B}" destId="{B250EA93-DBBF-4279-A21F-21AFC8916D7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3D5DC44-D614-4382-B253-0FDFEBD067A5}" type="doc">
      <dgm:prSet loTypeId="urn:microsoft.com/office/officeart/2008/layout/BendingPictureCaption" loCatId="picture" qsTypeId="urn:microsoft.com/office/officeart/2005/8/quickstyle/simple5" qsCatId="simple" csTypeId="urn:microsoft.com/office/officeart/2005/8/colors/accent5_3" csCatId="accent5" phldr="1"/>
      <dgm:spPr/>
    </dgm:pt>
    <dgm:pt modelId="{090BD9DE-4B0F-4E6E-9D77-250ACC2D65FA}">
      <dgm:prSet phldrT="[Текст]"/>
      <dgm:spPr/>
      <dgm:t>
        <a:bodyPr/>
        <a:lstStyle/>
        <a:p>
          <a:r>
            <a:rPr lang="ru-RU" b="1" i="0" dirty="0" err="1" smtClean="0"/>
            <a:t>Орнелла</a:t>
          </a:r>
          <a:r>
            <a:rPr lang="ru-RU" b="1" i="0" dirty="0" smtClean="0"/>
            <a:t> </a:t>
          </a:r>
          <a:r>
            <a:rPr lang="ru-RU" b="1" i="0" dirty="0" err="1" smtClean="0"/>
            <a:t>Кантемирова</a:t>
          </a:r>
          <a:r>
            <a:rPr lang="ru-RU" dirty="0" smtClean="0"/>
            <a:t/>
          </a:r>
          <a:br>
            <a:rPr lang="ru-RU" dirty="0" smtClean="0"/>
          </a:br>
          <a:r>
            <a:rPr lang="ru-RU" b="0" i="0" dirty="0" smtClean="0"/>
            <a:t>студентка 4 курса СОГПИ.</a:t>
          </a:r>
          <a:endParaRPr lang="ru-RU" dirty="0"/>
        </a:p>
      </dgm:t>
    </dgm:pt>
    <dgm:pt modelId="{7B2843AF-BA98-4E02-B1D9-E565AA4B3BAA}" type="parTrans" cxnId="{A15288C2-CEB2-43D6-B783-C14B8CA798BD}">
      <dgm:prSet/>
      <dgm:spPr/>
      <dgm:t>
        <a:bodyPr/>
        <a:lstStyle/>
        <a:p>
          <a:endParaRPr lang="ru-RU"/>
        </a:p>
      </dgm:t>
    </dgm:pt>
    <dgm:pt modelId="{37607CE7-0B1C-4E10-BC02-84143582B5F7}" type="sibTrans" cxnId="{A15288C2-CEB2-43D6-B783-C14B8CA798BD}">
      <dgm:prSet/>
      <dgm:spPr/>
      <dgm:t>
        <a:bodyPr/>
        <a:lstStyle/>
        <a:p>
          <a:endParaRPr lang="ru-RU"/>
        </a:p>
      </dgm:t>
    </dgm:pt>
    <dgm:pt modelId="{21B201A1-AFB1-43CA-A72B-AB9F59CEA988}">
      <dgm:prSet phldrT="[Текст]"/>
      <dgm:spPr/>
      <dgm:t>
        <a:bodyPr/>
        <a:lstStyle/>
        <a:p>
          <a:r>
            <a:rPr lang="ru-RU" b="1" i="0" dirty="0" smtClean="0"/>
            <a:t>Сергей </a:t>
          </a:r>
          <a:r>
            <a:rPr lang="ru-RU" b="1" i="0" dirty="0" err="1" smtClean="0"/>
            <a:t>Саутин</a:t>
          </a:r>
          <a:r>
            <a:rPr lang="ru-RU" dirty="0" smtClean="0"/>
            <a:t/>
          </a:r>
          <a:br>
            <a:rPr lang="ru-RU" dirty="0" smtClean="0"/>
          </a:br>
          <a:r>
            <a:rPr lang="ru-RU" b="0" i="0" dirty="0" smtClean="0"/>
            <a:t>Председатель правления СО РООИ «Независимая жизнь»</a:t>
          </a:r>
          <a:endParaRPr lang="ru-RU" b="0" dirty="0"/>
        </a:p>
      </dgm:t>
    </dgm:pt>
    <dgm:pt modelId="{E1BA751B-225D-42E9-AFAC-6C215E40D38C}" type="parTrans" cxnId="{E804F54C-DA6B-44EC-ABC0-A8FFB8091175}">
      <dgm:prSet/>
      <dgm:spPr/>
      <dgm:t>
        <a:bodyPr/>
        <a:lstStyle/>
        <a:p>
          <a:endParaRPr lang="ru-RU"/>
        </a:p>
      </dgm:t>
    </dgm:pt>
    <dgm:pt modelId="{0FE8676C-DD7B-43E1-B0BB-ADE3C10F1E35}" type="sibTrans" cxnId="{E804F54C-DA6B-44EC-ABC0-A8FFB8091175}">
      <dgm:prSet/>
      <dgm:spPr/>
      <dgm:t>
        <a:bodyPr/>
        <a:lstStyle/>
        <a:p>
          <a:endParaRPr lang="ru-RU"/>
        </a:p>
      </dgm:t>
    </dgm:pt>
    <dgm:pt modelId="{6BD6EB5C-6718-4DFA-8A40-270DD877EE14}" type="pres">
      <dgm:prSet presAssocID="{93D5DC44-D614-4382-B253-0FDFEBD067A5}" presName="diagram" presStyleCnt="0">
        <dgm:presLayoutVars>
          <dgm:dir/>
        </dgm:presLayoutVars>
      </dgm:prSet>
      <dgm:spPr/>
    </dgm:pt>
    <dgm:pt modelId="{7FDBAD31-C648-410B-9171-1234D75A9765}" type="pres">
      <dgm:prSet presAssocID="{090BD9DE-4B0F-4E6E-9D77-250ACC2D65FA}" presName="composite" presStyleCnt="0"/>
      <dgm:spPr/>
    </dgm:pt>
    <dgm:pt modelId="{E02858B3-A1E0-416E-94E2-F2CB2E924051}" type="pres">
      <dgm:prSet presAssocID="{090BD9DE-4B0F-4E6E-9D77-250ACC2D65FA}" presName="Image" presStyleLbl="bgShp" presStyleIdx="0" presStyleCnt="2" custScaleY="16909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BDB5E5B-EFB4-452F-A1A3-DE93F83E3A9A}" type="pres">
      <dgm:prSet presAssocID="{090BD9DE-4B0F-4E6E-9D77-250ACC2D65FA}" presName="Parent" presStyleLbl="node0" presStyleIdx="0" presStyleCnt="2" custLinFactNeighborX="3484" custLinFactNeighborY="467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37A16D-56D4-4C1E-8E6F-BBEDF04DB6C3}" type="pres">
      <dgm:prSet presAssocID="{37607CE7-0B1C-4E10-BC02-84143582B5F7}" presName="sibTrans" presStyleCnt="0"/>
      <dgm:spPr/>
    </dgm:pt>
    <dgm:pt modelId="{409722E3-72F8-49D1-92F1-67FBC766EDF4}" type="pres">
      <dgm:prSet presAssocID="{21B201A1-AFB1-43CA-A72B-AB9F59CEA988}" presName="composite" presStyleCnt="0"/>
      <dgm:spPr/>
    </dgm:pt>
    <dgm:pt modelId="{90A89018-17D3-4CA7-AD77-678C9FDC825C}" type="pres">
      <dgm:prSet presAssocID="{21B201A1-AFB1-43CA-A72B-AB9F59CEA988}" presName="Image" presStyleLbl="bgShp" presStyleIdx="1" presStyleCnt="2" custScaleX="133565" custScaleY="1729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5470E1E-8F0F-4A83-901C-35687EEC701F}" type="pres">
      <dgm:prSet presAssocID="{21B201A1-AFB1-43CA-A72B-AB9F59CEA988}" presName="Parent" presStyleLbl="node0" presStyleIdx="1" presStyleCnt="2" custLinFactNeighborX="18582" custLinFactNeighborY="5315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30972F1-B0F0-4D5A-B99D-45A3AC759A07}" type="presOf" srcId="{21B201A1-AFB1-43CA-A72B-AB9F59CEA988}" destId="{85470E1E-8F0F-4A83-901C-35687EEC701F}" srcOrd="0" destOrd="0" presId="urn:microsoft.com/office/officeart/2008/layout/BendingPictureCaption"/>
    <dgm:cxn modelId="{C8933E9B-094E-40C2-B087-A90F7C045829}" type="presOf" srcId="{93D5DC44-D614-4382-B253-0FDFEBD067A5}" destId="{6BD6EB5C-6718-4DFA-8A40-270DD877EE14}" srcOrd="0" destOrd="0" presId="urn:microsoft.com/office/officeart/2008/layout/BendingPictureCaption"/>
    <dgm:cxn modelId="{E804F54C-DA6B-44EC-ABC0-A8FFB8091175}" srcId="{93D5DC44-D614-4382-B253-0FDFEBD067A5}" destId="{21B201A1-AFB1-43CA-A72B-AB9F59CEA988}" srcOrd="1" destOrd="0" parTransId="{E1BA751B-225D-42E9-AFAC-6C215E40D38C}" sibTransId="{0FE8676C-DD7B-43E1-B0BB-ADE3C10F1E35}"/>
    <dgm:cxn modelId="{A15288C2-CEB2-43D6-B783-C14B8CA798BD}" srcId="{93D5DC44-D614-4382-B253-0FDFEBD067A5}" destId="{090BD9DE-4B0F-4E6E-9D77-250ACC2D65FA}" srcOrd="0" destOrd="0" parTransId="{7B2843AF-BA98-4E02-B1D9-E565AA4B3BAA}" sibTransId="{37607CE7-0B1C-4E10-BC02-84143582B5F7}"/>
    <dgm:cxn modelId="{E400E8DD-CA04-4EBB-89DA-DA65ED67FA77}" type="presOf" srcId="{090BD9DE-4B0F-4E6E-9D77-250ACC2D65FA}" destId="{8BDB5E5B-EFB4-452F-A1A3-DE93F83E3A9A}" srcOrd="0" destOrd="0" presId="urn:microsoft.com/office/officeart/2008/layout/BendingPictureCaption"/>
    <dgm:cxn modelId="{6DF98C3D-737D-49D1-A1BE-E31476F587F7}" type="presParOf" srcId="{6BD6EB5C-6718-4DFA-8A40-270DD877EE14}" destId="{7FDBAD31-C648-410B-9171-1234D75A9765}" srcOrd="0" destOrd="0" presId="urn:microsoft.com/office/officeart/2008/layout/BendingPictureCaption"/>
    <dgm:cxn modelId="{94FC5A3C-7FB2-422F-87E6-3753293393FF}" type="presParOf" srcId="{7FDBAD31-C648-410B-9171-1234D75A9765}" destId="{E02858B3-A1E0-416E-94E2-F2CB2E924051}" srcOrd="0" destOrd="0" presId="urn:microsoft.com/office/officeart/2008/layout/BendingPictureCaption"/>
    <dgm:cxn modelId="{F55A2304-0220-4E5B-A7DC-E32C1FCC93BF}" type="presParOf" srcId="{7FDBAD31-C648-410B-9171-1234D75A9765}" destId="{8BDB5E5B-EFB4-452F-A1A3-DE93F83E3A9A}" srcOrd="1" destOrd="0" presId="urn:microsoft.com/office/officeart/2008/layout/BendingPictureCaption"/>
    <dgm:cxn modelId="{4C9B78FE-FBAE-4678-8474-ED95AB82D1CC}" type="presParOf" srcId="{6BD6EB5C-6718-4DFA-8A40-270DD877EE14}" destId="{BD37A16D-56D4-4C1E-8E6F-BBEDF04DB6C3}" srcOrd="1" destOrd="0" presId="urn:microsoft.com/office/officeart/2008/layout/BendingPictureCaption"/>
    <dgm:cxn modelId="{DE78F2A7-11C6-4DDB-A52F-A197CDA899D0}" type="presParOf" srcId="{6BD6EB5C-6718-4DFA-8A40-270DD877EE14}" destId="{409722E3-72F8-49D1-92F1-67FBC766EDF4}" srcOrd="2" destOrd="0" presId="urn:microsoft.com/office/officeart/2008/layout/BendingPictureCaption"/>
    <dgm:cxn modelId="{C837661A-E216-4540-B77A-A67EAE46D0A5}" type="presParOf" srcId="{409722E3-72F8-49D1-92F1-67FBC766EDF4}" destId="{90A89018-17D3-4CA7-AD77-678C9FDC825C}" srcOrd="0" destOrd="0" presId="urn:microsoft.com/office/officeart/2008/layout/BendingPictureCaption"/>
    <dgm:cxn modelId="{BAC44F03-93BB-40FC-8755-5B331917714D}" type="presParOf" srcId="{409722E3-72F8-49D1-92F1-67FBC766EDF4}" destId="{85470E1E-8F0F-4A83-901C-35687EEC701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C6F5DE-805B-4E8B-BA41-28FCB1186A5F}" type="doc">
      <dgm:prSet loTypeId="urn:microsoft.com/office/officeart/2005/8/layout/pList1#1" loCatId="list" qsTypeId="urn:microsoft.com/office/officeart/2005/8/quickstyle/simple1" qsCatId="simple" csTypeId="urn:microsoft.com/office/officeart/2005/8/colors/accent1_2" csCatId="accent1" phldr="1"/>
      <dgm:spPr/>
    </dgm:pt>
    <dgm:pt modelId="{107BEE7A-4F03-40B1-AE11-743E0E27698F}">
      <dgm:prSet phldrT="[Текст]"/>
      <dgm:spPr/>
      <dgm:t>
        <a:bodyPr/>
        <a:lstStyle/>
        <a:p>
          <a:r>
            <a:rPr lang="ru-RU" dirty="0" smtClean="0"/>
            <a:t>Настройка размера шрифта</a:t>
          </a:r>
          <a:endParaRPr lang="ru-RU" dirty="0"/>
        </a:p>
      </dgm:t>
    </dgm:pt>
    <dgm:pt modelId="{45EDBFA2-F79F-44B0-B6DF-376502F157F0}" type="parTrans" cxnId="{FDFF36E9-F62C-4498-A536-067C140531E9}">
      <dgm:prSet/>
      <dgm:spPr/>
      <dgm:t>
        <a:bodyPr/>
        <a:lstStyle/>
        <a:p>
          <a:endParaRPr lang="ru-RU"/>
        </a:p>
      </dgm:t>
    </dgm:pt>
    <dgm:pt modelId="{CEF81189-0B49-4643-826D-21E428BF2D17}" type="sibTrans" cxnId="{FDFF36E9-F62C-4498-A536-067C140531E9}">
      <dgm:prSet/>
      <dgm:spPr/>
      <dgm:t>
        <a:bodyPr/>
        <a:lstStyle/>
        <a:p>
          <a:endParaRPr lang="ru-RU"/>
        </a:p>
      </dgm:t>
    </dgm:pt>
    <dgm:pt modelId="{848F73A2-4AAF-4611-9DF7-303B840C2E69}">
      <dgm:prSet phldrT="[Текст]"/>
      <dgm:spPr/>
      <dgm:t>
        <a:bodyPr/>
        <a:lstStyle/>
        <a:p>
          <a:r>
            <a:rPr lang="ru-RU" dirty="0" smtClean="0"/>
            <a:t>Выбор цветового режима</a:t>
          </a:r>
          <a:endParaRPr lang="ru-RU" dirty="0"/>
        </a:p>
      </dgm:t>
    </dgm:pt>
    <dgm:pt modelId="{CA976E2F-F87C-4C9D-9A96-6031526F34E4}" type="parTrans" cxnId="{488E0405-5657-4C7F-9D9E-0D73C4231A49}">
      <dgm:prSet/>
      <dgm:spPr/>
      <dgm:t>
        <a:bodyPr/>
        <a:lstStyle/>
        <a:p>
          <a:endParaRPr lang="ru-RU"/>
        </a:p>
      </dgm:t>
    </dgm:pt>
    <dgm:pt modelId="{136BAD71-EBE2-4B84-98F6-C15C15F762EA}" type="sibTrans" cxnId="{488E0405-5657-4C7F-9D9E-0D73C4231A49}">
      <dgm:prSet/>
      <dgm:spPr/>
      <dgm:t>
        <a:bodyPr/>
        <a:lstStyle/>
        <a:p>
          <a:endParaRPr lang="ru-RU"/>
        </a:p>
      </dgm:t>
    </dgm:pt>
    <dgm:pt modelId="{23994377-A566-4E49-87E3-48C401CE66A7}">
      <dgm:prSet phldrT="[Текст]"/>
      <dgm:spPr/>
      <dgm:t>
        <a:bodyPr/>
        <a:lstStyle/>
        <a:p>
          <a:r>
            <a:rPr lang="ru-RU" dirty="0" smtClean="0"/>
            <a:t>Управление отображением изображений</a:t>
          </a:r>
          <a:endParaRPr lang="ru-RU" dirty="0"/>
        </a:p>
      </dgm:t>
    </dgm:pt>
    <dgm:pt modelId="{131B3A44-9B3D-4558-9A82-4BCAEBD4DCF2}" type="parTrans" cxnId="{B4B3FD56-E8A1-40FA-A7DD-18332BE3A45E}">
      <dgm:prSet/>
      <dgm:spPr/>
      <dgm:t>
        <a:bodyPr/>
        <a:lstStyle/>
        <a:p>
          <a:endParaRPr lang="ru-RU"/>
        </a:p>
      </dgm:t>
    </dgm:pt>
    <dgm:pt modelId="{5213A36A-072C-4B53-BE24-BB07ED9A0B6C}" type="sibTrans" cxnId="{B4B3FD56-E8A1-40FA-A7DD-18332BE3A45E}">
      <dgm:prSet/>
      <dgm:spPr/>
      <dgm:t>
        <a:bodyPr/>
        <a:lstStyle/>
        <a:p>
          <a:endParaRPr lang="ru-RU"/>
        </a:p>
      </dgm:t>
    </dgm:pt>
    <dgm:pt modelId="{07B05B76-1F2E-496E-8CDF-1F37FA9171E8}">
      <dgm:prSet/>
      <dgm:spPr/>
      <dgm:t>
        <a:bodyPr/>
        <a:lstStyle/>
        <a:p>
          <a:r>
            <a:rPr lang="ru-RU" dirty="0" smtClean="0"/>
            <a:t>Голосовой помощник</a:t>
          </a:r>
          <a:endParaRPr lang="ru-RU" dirty="0"/>
        </a:p>
      </dgm:t>
    </dgm:pt>
    <dgm:pt modelId="{84D1ECB1-D048-4ED0-8124-C86EEB80E537}" type="parTrans" cxnId="{D82070DA-C866-4611-BF07-C5513B60B242}">
      <dgm:prSet/>
      <dgm:spPr/>
      <dgm:t>
        <a:bodyPr/>
        <a:lstStyle/>
        <a:p>
          <a:endParaRPr lang="ru-RU"/>
        </a:p>
      </dgm:t>
    </dgm:pt>
    <dgm:pt modelId="{E4BFF8D5-823D-4994-9BB4-905C894ABEEC}" type="sibTrans" cxnId="{D82070DA-C866-4611-BF07-C5513B60B242}">
      <dgm:prSet/>
      <dgm:spPr/>
      <dgm:t>
        <a:bodyPr/>
        <a:lstStyle/>
        <a:p>
          <a:endParaRPr lang="ru-RU"/>
        </a:p>
      </dgm:t>
    </dgm:pt>
    <dgm:pt modelId="{EA0257F7-57F7-4F93-B16A-5A1CBF328280}">
      <dgm:prSet/>
      <dgm:spPr/>
      <dgm:t>
        <a:bodyPr/>
        <a:lstStyle/>
        <a:p>
          <a:r>
            <a:rPr lang="ru-RU" dirty="0" smtClean="0"/>
            <a:t>Прочие настройки</a:t>
          </a:r>
          <a:endParaRPr lang="ru-RU" dirty="0"/>
        </a:p>
      </dgm:t>
    </dgm:pt>
    <dgm:pt modelId="{082113C8-746C-46BB-A2DB-D05A2EEC831C}" type="parTrans" cxnId="{C86D24F5-B3F8-47C6-B2C1-DCB00B8EAA27}">
      <dgm:prSet/>
      <dgm:spPr/>
      <dgm:t>
        <a:bodyPr/>
        <a:lstStyle/>
        <a:p>
          <a:endParaRPr lang="ru-RU"/>
        </a:p>
      </dgm:t>
    </dgm:pt>
    <dgm:pt modelId="{3CEEC9BE-92C7-4112-B702-82126B9F6862}" type="sibTrans" cxnId="{C86D24F5-B3F8-47C6-B2C1-DCB00B8EAA27}">
      <dgm:prSet/>
      <dgm:spPr/>
      <dgm:t>
        <a:bodyPr/>
        <a:lstStyle/>
        <a:p>
          <a:endParaRPr lang="ru-RU"/>
        </a:p>
      </dgm:t>
    </dgm:pt>
    <dgm:pt modelId="{19D6B19A-F11E-4697-94E4-277AC1286236}" type="pres">
      <dgm:prSet presAssocID="{19C6F5DE-805B-4E8B-BA41-28FCB1186A5F}" presName="Name0" presStyleCnt="0">
        <dgm:presLayoutVars>
          <dgm:dir/>
          <dgm:resizeHandles val="exact"/>
        </dgm:presLayoutVars>
      </dgm:prSet>
      <dgm:spPr/>
    </dgm:pt>
    <dgm:pt modelId="{07A564A6-4B8A-440D-BB2E-7EC7C439BB3F}" type="pres">
      <dgm:prSet presAssocID="{107BEE7A-4F03-40B1-AE11-743E0E27698F}" presName="compNode" presStyleCnt="0"/>
      <dgm:spPr/>
    </dgm:pt>
    <dgm:pt modelId="{D3EEE2E8-A8AF-4CF1-B4C4-C0D81170601A}" type="pres">
      <dgm:prSet presAssocID="{107BEE7A-4F03-40B1-AE11-743E0E27698F}" presName="pictRect" presStyleLbl="node1" presStyleIdx="0" presStyleCnt="5" custScaleY="56149" custLinFactNeighborX="-9215" custLinFactNeighborY="334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196A5C1-27E4-4698-BE12-DD24DE5A51BB}" type="pres">
      <dgm:prSet presAssocID="{107BEE7A-4F03-40B1-AE11-743E0E27698F}" presName="textRect" presStyleLbl="revTx" presStyleIdx="0" presStyleCnt="5" custLinFactNeighborX="-11596" custLinFactNeighborY="-308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7DE6AD5-B78C-4537-B504-802DC7ADCF6B}" type="pres">
      <dgm:prSet presAssocID="{CEF81189-0B49-4643-826D-21E428BF2D17}" presName="sibTrans" presStyleLbl="sibTrans2D1" presStyleIdx="0" presStyleCnt="0"/>
      <dgm:spPr/>
      <dgm:t>
        <a:bodyPr/>
        <a:lstStyle/>
        <a:p>
          <a:endParaRPr lang="ru-RU"/>
        </a:p>
      </dgm:t>
    </dgm:pt>
    <dgm:pt modelId="{4797CF2D-701D-4D4D-891B-A27E61636512}" type="pres">
      <dgm:prSet presAssocID="{848F73A2-4AAF-4611-9DF7-303B840C2E69}" presName="compNode" presStyleCnt="0"/>
      <dgm:spPr/>
    </dgm:pt>
    <dgm:pt modelId="{8804ACA5-4AF3-4AEC-A395-E76F177B49F1}" type="pres">
      <dgm:prSet presAssocID="{848F73A2-4AAF-4611-9DF7-303B840C2E69}" presName="pictRect" presStyleLbl="node1" presStyleIdx="1" presStyleCnt="5" custScaleY="49491" custLinFactNeighborX="-512" custLinFactNeighborY="195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36C1581-4EE8-4996-82CC-6773D9504327}" type="pres">
      <dgm:prSet presAssocID="{848F73A2-4AAF-4611-9DF7-303B840C2E69}" presName="textRect" presStyleLbl="revTx" presStyleIdx="1" presStyleCnt="5" custLinFactNeighborX="3072" custLinFactNeighborY="-1476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6B6940-A5A7-4AC5-9ED9-E47FF9CF9D5B}" type="pres">
      <dgm:prSet presAssocID="{136BAD71-EBE2-4B84-98F6-C15C15F762EA}" presName="sibTrans" presStyleLbl="sibTrans2D1" presStyleIdx="0" presStyleCnt="0"/>
      <dgm:spPr/>
      <dgm:t>
        <a:bodyPr/>
        <a:lstStyle/>
        <a:p>
          <a:endParaRPr lang="ru-RU"/>
        </a:p>
      </dgm:t>
    </dgm:pt>
    <dgm:pt modelId="{C9871F1A-0B7D-4070-A051-108DCD460A1E}" type="pres">
      <dgm:prSet presAssocID="{23994377-A566-4E49-87E3-48C401CE66A7}" presName="compNode" presStyleCnt="0"/>
      <dgm:spPr/>
    </dgm:pt>
    <dgm:pt modelId="{0171EC8F-D019-4C9B-9AB6-810D2E5154D3}" type="pres">
      <dgm:prSet presAssocID="{23994377-A566-4E49-87E3-48C401CE66A7}" presName="pictRect" presStyleLbl="node1" presStyleIdx="2" presStyleCnt="5" custScaleY="57296" custLinFactNeighborX="3072" custLinFactNeighborY="520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E22B607-A3A4-4D31-891B-CA25153A7667}" type="pres">
      <dgm:prSet presAssocID="{23994377-A566-4E49-87E3-48C401CE66A7}" presName="textRect" presStyleLbl="revTx" presStyleIdx="2" presStyleCnt="5" custLinFactNeighborX="6144" custLinFactNeighborY="-168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BDC2B5E-DE72-466F-8A01-E84ECB2D3995}" type="pres">
      <dgm:prSet presAssocID="{5213A36A-072C-4B53-BE24-BB07ED9A0B6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7587B7FE-9F8E-4CF3-BD9E-4EEA18EC9780}" type="pres">
      <dgm:prSet presAssocID="{07B05B76-1F2E-496E-8CDF-1F37FA9171E8}" presName="compNode" presStyleCnt="0"/>
      <dgm:spPr/>
    </dgm:pt>
    <dgm:pt modelId="{3EA803A1-10AD-4647-9298-FA1A16559CEC}" type="pres">
      <dgm:prSet presAssocID="{07B05B76-1F2E-496E-8CDF-1F37FA9171E8}" presName="pictRect" presStyleLbl="node1" presStyleIdx="3" presStyleCnt="5" custScaleY="74864" custLinFactNeighborX="-35590" custLinFactNeighborY="371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7B19DBC-D47B-4088-88B9-FCB93D8E7ABE}" type="pres">
      <dgm:prSet presAssocID="{07B05B76-1F2E-496E-8CDF-1F37FA9171E8}" presName="textRect" presStyleLbl="revTx" presStyleIdx="3" presStyleCnt="5" custLinFactNeighborX="-31229" custLinFactNeighborY="-3449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B646BD6-847F-49D5-B63B-3948BC1C628C}" type="pres">
      <dgm:prSet presAssocID="{E4BFF8D5-823D-4994-9BB4-905C894ABEE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94C4EB0F-A195-47A4-8868-08AF9053E4C6}" type="pres">
      <dgm:prSet presAssocID="{EA0257F7-57F7-4F93-B16A-5A1CBF328280}" presName="compNode" presStyleCnt="0"/>
      <dgm:spPr/>
    </dgm:pt>
    <dgm:pt modelId="{04D9CBA7-CFAD-4137-9020-016BCC4C9207}" type="pres">
      <dgm:prSet presAssocID="{EA0257F7-57F7-4F93-B16A-5A1CBF328280}" presName="pictRect" presStyleLbl="node1" presStyleIdx="4" presStyleCnt="5" custScaleY="47822" custLinFactNeighborX="6655" custLinFactNeighborY="11889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AB7515D7-3CA0-416A-867C-9C98C46AA373}" type="pres">
      <dgm:prSet presAssocID="{EA0257F7-57F7-4F93-B16A-5A1CBF328280}" presName="textRect" presStyleLbl="revTx" presStyleIdx="4" presStyleCnt="5" custLinFactNeighborX="8703" custLinFactNeighborY="-3449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C41AA24-CF88-491E-B7DC-95F08E2FD2A3}" type="presOf" srcId="{107BEE7A-4F03-40B1-AE11-743E0E27698F}" destId="{1196A5C1-27E4-4698-BE12-DD24DE5A51BB}" srcOrd="0" destOrd="0" presId="urn:microsoft.com/office/officeart/2005/8/layout/pList1#1"/>
    <dgm:cxn modelId="{14E111AF-2B5D-45B8-B616-3F5637B5165D}" type="presOf" srcId="{848F73A2-4AAF-4611-9DF7-303B840C2E69}" destId="{936C1581-4EE8-4996-82CC-6773D9504327}" srcOrd="0" destOrd="0" presId="urn:microsoft.com/office/officeart/2005/8/layout/pList1#1"/>
    <dgm:cxn modelId="{C3DD02B6-8146-48B6-A8E4-A38F5F8C3246}" type="presOf" srcId="{5213A36A-072C-4B53-BE24-BB07ED9A0B6C}" destId="{2BDC2B5E-DE72-466F-8A01-E84ECB2D3995}" srcOrd="0" destOrd="0" presId="urn:microsoft.com/office/officeart/2005/8/layout/pList1#1"/>
    <dgm:cxn modelId="{E1849433-2E22-48DF-A40C-A519F079029E}" type="presOf" srcId="{CEF81189-0B49-4643-826D-21E428BF2D17}" destId="{C7DE6AD5-B78C-4537-B504-802DC7ADCF6B}" srcOrd="0" destOrd="0" presId="urn:microsoft.com/office/officeart/2005/8/layout/pList1#1"/>
    <dgm:cxn modelId="{75D0A977-2B9C-430B-B99A-5D2B1684991A}" type="presOf" srcId="{07B05B76-1F2E-496E-8CDF-1F37FA9171E8}" destId="{47B19DBC-D47B-4088-88B9-FCB93D8E7ABE}" srcOrd="0" destOrd="0" presId="urn:microsoft.com/office/officeart/2005/8/layout/pList1#1"/>
    <dgm:cxn modelId="{56AA701A-97BB-4537-BC37-41AAE7317F32}" type="presOf" srcId="{19C6F5DE-805B-4E8B-BA41-28FCB1186A5F}" destId="{19D6B19A-F11E-4697-94E4-277AC1286236}" srcOrd="0" destOrd="0" presId="urn:microsoft.com/office/officeart/2005/8/layout/pList1#1"/>
    <dgm:cxn modelId="{12CD5990-7FDA-452F-B41C-3F46B305F6DC}" type="presOf" srcId="{E4BFF8D5-823D-4994-9BB4-905C894ABEEC}" destId="{3B646BD6-847F-49D5-B63B-3948BC1C628C}" srcOrd="0" destOrd="0" presId="urn:microsoft.com/office/officeart/2005/8/layout/pList1#1"/>
    <dgm:cxn modelId="{488E0405-5657-4C7F-9D9E-0D73C4231A49}" srcId="{19C6F5DE-805B-4E8B-BA41-28FCB1186A5F}" destId="{848F73A2-4AAF-4611-9DF7-303B840C2E69}" srcOrd="1" destOrd="0" parTransId="{CA976E2F-F87C-4C9D-9A96-6031526F34E4}" sibTransId="{136BAD71-EBE2-4B84-98F6-C15C15F762EA}"/>
    <dgm:cxn modelId="{FDFF36E9-F62C-4498-A536-067C140531E9}" srcId="{19C6F5DE-805B-4E8B-BA41-28FCB1186A5F}" destId="{107BEE7A-4F03-40B1-AE11-743E0E27698F}" srcOrd="0" destOrd="0" parTransId="{45EDBFA2-F79F-44B0-B6DF-376502F157F0}" sibTransId="{CEF81189-0B49-4643-826D-21E428BF2D17}"/>
    <dgm:cxn modelId="{B4B3FD56-E8A1-40FA-A7DD-18332BE3A45E}" srcId="{19C6F5DE-805B-4E8B-BA41-28FCB1186A5F}" destId="{23994377-A566-4E49-87E3-48C401CE66A7}" srcOrd="2" destOrd="0" parTransId="{131B3A44-9B3D-4558-9A82-4BCAEBD4DCF2}" sibTransId="{5213A36A-072C-4B53-BE24-BB07ED9A0B6C}"/>
    <dgm:cxn modelId="{C86D24F5-B3F8-47C6-B2C1-DCB00B8EAA27}" srcId="{19C6F5DE-805B-4E8B-BA41-28FCB1186A5F}" destId="{EA0257F7-57F7-4F93-B16A-5A1CBF328280}" srcOrd="4" destOrd="0" parTransId="{082113C8-746C-46BB-A2DB-D05A2EEC831C}" sibTransId="{3CEEC9BE-92C7-4112-B702-82126B9F6862}"/>
    <dgm:cxn modelId="{A9CBBE37-4A39-41CA-A86F-AD47BED67724}" type="presOf" srcId="{23994377-A566-4E49-87E3-48C401CE66A7}" destId="{CE22B607-A3A4-4D31-891B-CA25153A7667}" srcOrd="0" destOrd="0" presId="urn:microsoft.com/office/officeart/2005/8/layout/pList1#1"/>
    <dgm:cxn modelId="{17CB54D4-F25D-4551-BD12-2024B037DFE5}" type="presOf" srcId="{EA0257F7-57F7-4F93-B16A-5A1CBF328280}" destId="{AB7515D7-3CA0-416A-867C-9C98C46AA373}" srcOrd="0" destOrd="0" presId="urn:microsoft.com/office/officeart/2005/8/layout/pList1#1"/>
    <dgm:cxn modelId="{629EEF53-80F2-48B7-9F01-67E06A932773}" type="presOf" srcId="{136BAD71-EBE2-4B84-98F6-C15C15F762EA}" destId="{946B6940-A5A7-4AC5-9ED9-E47FF9CF9D5B}" srcOrd="0" destOrd="0" presId="urn:microsoft.com/office/officeart/2005/8/layout/pList1#1"/>
    <dgm:cxn modelId="{D82070DA-C866-4611-BF07-C5513B60B242}" srcId="{19C6F5DE-805B-4E8B-BA41-28FCB1186A5F}" destId="{07B05B76-1F2E-496E-8CDF-1F37FA9171E8}" srcOrd="3" destOrd="0" parTransId="{84D1ECB1-D048-4ED0-8124-C86EEB80E537}" sibTransId="{E4BFF8D5-823D-4994-9BB4-905C894ABEEC}"/>
    <dgm:cxn modelId="{9A057C9D-6EF5-47F1-B2AE-E490E3D7DCF5}" type="presParOf" srcId="{19D6B19A-F11E-4697-94E4-277AC1286236}" destId="{07A564A6-4B8A-440D-BB2E-7EC7C439BB3F}" srcOrd="0" destOrd="0" presId="urn:microsoft.com/office/officeart/2005/8/layout/pList1#1"/>
    <dgm:cxn modelId="{3F773B5D-0505-468A-A2D3-6309C71D1C65}" type="presParOf" srcId="{07A564A6-4B8A-440D-BB2E-7EC7C439BB3F}" destId="{D3EEE2E8-A8AF-4CF1-B4C4-C0D81170601A}" srcOrd="0" destOrd="0" presId="urn:microsoft.com/office/officeart/2005/8/layout/pList1#1"/>
    <dgm:cxn modelId="{8A182FFF-7660-4D8A-91D1-6691095DF0C2}" type="presParOf" srcId="{07A564A6-4B8A-440D-BB2E-7EC7C439BB3F}" destId="{1196A5C1-27E4-4698-BE12-DD24DE5A51BB}" srcOrd="1" destOrd="0" presId="urn:microsoft.com/office/officeart/2005/8/layout/pList1#1"/>
    <dgm:cxn modelId="{0AF48DB0-E064-4A7A-B224-995DD48203D3}" type="presParOf" srcId="{19D6B19A-F11E-4697-94E4-277AC1286236}" destId="{C7DE6AD5-B78C-4537-B504-802DC7ADCF6B}" srcOrd="1" destOrd="0" presId="urn:microsoft.com/office/officeart/2005/8/layout/pList1#1"/>
    <dgm:cxn modelId="{F3C98AF5-FEB8-460D-B435-0248592AF71E}" type="presParOf" srcId="{19D6B19A-F11E-4697-94E4-277AC1286236}" destId="{4797CF2D-701D-4D4D-891B-A27E61636512}" srcOrd="2" destOrd="0" presId="urn:microsoft.com/office/officeart/2005/8/layout/pList1#1"/>
    <dgm:cxn modelId="{B11DAE3A-7B02-403B-8D77-9D4B3AD63C03}" type="presParOf" srcId="{4797CF2D-701D-4D4D-891B-A27E61636512}" destId="{8804ACA5-4AF3-4AEC-A395-E76F177B49F1}" srcOrd="0" destOrd="0" presId="urn:microsoft.com/office/officeart/2005/8/layout/pList1#1"/>
    <dgm:cxn modelId="{71481AC8-5E9C-4BD6-B34C-0FB9E838F901}" type="presParOf" srcId="{4797CF2D-701D-4D4D-891B-A27E61636512}" destId="{936C1581-4EE8-4996-82CC-6773D9504327}" srcOrd="1" destOrd="0" presId="urn:microsoft.com/office/officeart/2005/8/layout/pList1#1"/>
    <dgm:cxn modelId="{288F4A3D-8DC8-491B-A94C-060D5ADDE2AE}" type="presParOf" srcId="{19D6B19A-F11E-4697-94E4-277AC1286236}" destId="{946B6940-A5A7-4AC5-9ED9-E47FF9CF9D5B}" srcOrd="3" destOrd="0" presId="urn:microsoft.com/office/officeart/2005/8/layout/pList1#1"/>
    <dgm:cxn modelId="{24B7C47F-5E13-4921-9F45-B4C4C568D23D}" type="presParOf" srcId="{19D6B19A-F11E-4697-94E4-277AC1286236}" destId="{C9871F1A-0B7D-4070-A051-108DCD460A1E}" srcOrd="4" destOrd="0" presId="urn:microsoft.com/office/officeart/2005/8/layout/pList1#1"/>
    <dgm:cxn modelId="{91C28160-6B3A-4979-9DED-650A32A555F4}" type="presParOf" srcId="{C9871F1A-0B7D-4070-A051-108DCD460A1E}" destId="{0171EC8F-D019-4C9B-9AB6-810D2E5154D3}" srcOrd="0" destOrd="0" presId="urn:microsoft.com/office/officeart/2005/8/layout/pList1#1"/>
    <dgm:cxn modelId="{150B6687-77CE-4478-84B6-6096525E674E}" type="presParOf" srcId="{C9871F1A-0B7D-4070-A051-108DCD460A1E}" destId="{CE22B607-A3A4-4D31-891B-CA25153A7667}" srcOrd="1" destOrd="0" presId="urn:microsoft.com/office/officeart/2005/8/layout/pList1#1"/>
    <dgm:cxn modelId="{CE5FF3D0-6A80-4D63-9696-6A3B5BF6C457}" type="presParOf" srcId="{19D6B19A-F11E-4697-94E4-277AC1286236}" destId="{2BDC2B5E-DE72-466F-8A01-E84ECB2D3995}" srcOrd="5" destOrd="0" presId="urn:microsoft.com/office/officeart/2005/8/layout/pList1#1"/>
    <dgm:cxn modelId="{3C5BAA14-45F5-4109-AD3E-5CAAAF808B33}" type="presParOf" srcId="{19D6B19A-F11E-4697-94E4-277AC1286236}" destId="{7587B7FE-9F8E-4CF3-BD9E-4EEA18EC9780}" srcOrd="6" destOrd="0" presId="urn:microsoft.com/office/officeart/2005/8/layout/pList1#1"/>
    <dgm:cxn modelId="{1515FFAB-AEEF-4040-895D-9AB83965DD95}" type="presParOf" srcId="{7587B7FE-9F8E-4CF3-BD9E-4EEA18EC9780}" destId="{3EA803A1-10AD-4647-9298-FA1A16559CEC}" srcOrd="0" destOrd="0" presId="urn:microsoft.com/office/officeart/2005/8/layout/pList1#1"/>
    <dgm:cxn modelId="{69F22D89-6B56-4FD8-BBC6-CA21C137E139}" type="presParOf" srcId="{7587B7FE-9F8E-4CF3-BD9E-4EEA18EC9780}" destId="{47B19DBC-D47B-4088-88B9-FCB93D8E7ABE}" srcOrd="1" destOrd="0" presId="urn:microsoft.com/office/officeart/2005/8/layout/pList1#1"/>
    <dgm:cxn modelId="{34063BF3-E032-4C7D-AD46-AACAEAFFD55F}" type="presParOf" srcId="{19D6B19A-F11E-4697-94E4-277AC1286236}" destId="{3B646BD6-847F-49D5-B63B-3948BC1C628C}" srcOrd="7" destOrd="0" presId="urn:microsoft.com/office/officeart/2005/8/layout/pList1#1"/>
    <dgm:cxn modelId="{2609BE50-4F0D-4B52-8FF4-EEAF4BDE40C5}" type="presParOf" srcId="{19D6B19A-F11E-4697-94E4-277AC1286236}" destId="{94C4EB0F-A195-47A4-8868-08AF9053E4C6}" srcOrd="8" destOrd="0" presId="urn:microsoft.com/office/officeart/2005/8/layout/pList1#1"/>
    <dgm:cxn modelId="{B1EF21CC-43E4-42AA-B418-9F3803A316EB}" type="presParOf" srcId="{94C4EB0F-A195-47A4-8868-08AF9053E4C6}" destId="{04D9CBA7-CFAD-4137-9020-016BCC4C9207}" srcOrd="0" destOrd="0" presId="urn:microsoft.com/office/officeart/2005/8/layout/pList1#1"/>
    <dgm:cxn modelId="{AF39CE16-9BB2-4AB8-8B1D-52D3D4C414C1}" type="presParOf" srcId="{94C4EB0F-A195-47A4-8868-08AF9053E4C6}" destId="{AB7515D7-3CA0-416A-867C-9C98C46AA373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979FBE1-E02A-497C-B5EB-502804CFA8E1}">
      <dsp:nvSpPr>
        <dsp:cNvPr id="0" name=""/>
        <dsp:cNvSpPr/>
      </dsp:nvSpPr>
      <dsp:spPr>
        <a:xfrm>
          <a:off x="0" y="1134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EA9FCB-2D44-4C3B-B47D-0904B2989FBD}">
      <dsp:nvSpPr>
        <dsp:cNvPr id="0" name=""/>
        <dsp:cNvSpPr/>
      </dsp:nvSpPr>
      <dsp:spPr>
        <a:xfrm>
          <a:off x="0" y="1134"/>
          <a:ext cx="8128000" cy="1053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Этот проект для тех, кто нуждается в помощи и поддержке и для тех, кто может оказать эту помощь и поддержку.</a:t>
          </a:r>
          <a:endParaRPr lang="ru-RU" sz="1800" kern="1200" dirty="0"/>
        </a:p>
      </dsp:txBody>
      <dsp:txXfrm>
        <a:off x="0" y="1134"/>
        <a:ext cx="8128000" cy="1053367"/>
      </dsp:txXfrm>
    </dsp:sp>
    <dsp:sp modelId="{BACFA919-55A3-41B7-A6A5-C7973992B834}">
      <dsp:nvSpPr>
        <dsp:cNvPr id="0" name=""/>
        <dsp:cNvSpPr/>
      </dsp:nvSpPr>
      <dsp:spPr>
        <a:xfrm>
          <a:off x="0" y="1054501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A971BC-B5FB-42B1-A04F-39CDE49C2A0E}">
      <dsp:nvSpPr>
        <dsp:cNvPr id="0" name=""/>
        <dsp:cNvSpPr/>
      </dsp:nvSpPr>
      <dsp:spPr>
        <a:xfrm>
          <a:off x="0" y="1054501"/>
          <a:ext cx="8128000" cy="1940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Любой рядовой гражданин может найти десятки различных способов помочь людям с ограниченными возможностями – главное желание. При этом далеко не всегда для этого потребуются какие-то материальные затраты. Подчас самых простых вещей жизненно не хватает инвалидам, просто пообщаться с одиноким человеком.</a:t>
          </a:r>
          <a:endParaRPr lang="ru-RU" sz="1800" kern="1200" dirty="0"/>
        </a:p>
      </dsp:txBody>
      <dsp:txXfrm>
        <a:off x="0" y="1054501"/>
        <a:ext cx="8128000" cy="1940153"/>
      </dsp:txXfrm>
    </dsp:sp>
    <dsp:sp modelId="{86356002-29B3-4C75-895D-B84E82BB9ABB}">
      <dsp:nvSpPr>
        <dsp:cNvPr id="0" name=""/>
        <dsp:cNvSpPr/>
      </dsp:nvSpPr>
      <dsp:spPr>
        <a:xfrm>
          <a:off x="0" y="2994655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2526C3-F574-4905-A5FC-EA5F5726F325}">
      <dsp:nvSpPr>
        <dsp:cNvPr id="0" name=""/>
        <dsp:cNvSpPr/>
      </dsp:nvSpPr>
      <dsp:spPr>
        <a:xfrm>
          <a:off x="0" y="2994655"/>
          <a:ext cx="8128000" cy="1940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Помимо физических проблем и ограничений, инвалидность – это еще и огромный эмоциональный стресс для любого человека. Людям с ограниченными возможностями более чем кому-либо нужна психологическая помощь и моральная поддержка.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У вас есть свободное время и крепкие нервы, тогда вы можете помочь инвалидам в качестве волонтера.</a:t>
          </a:r>
          <a:endParaRPr lang="ru-RU" sz="1800" kern="1200" dirty="0"/>
        </a:p>
      </dsp:txBody>
      <dsp:txXfrm>
        <a:off x="0" y="2994655"/>
        <a:ext cx="8128000" cy="1940153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83E9241-C51A-4E82-996E-BCFEBBC45C47}">
      <dsp:nvSpPr>
        <dsp:cNvPr id="0" name=""/>
        <dsp:cNvSpPr/>
      </dsp:nvSpPr>
      <dsp:spPr>
        <a:xfrm>
          <a:off x="-4972707" y="-761930"/>
          <a:ext cx="5922293" cy="5922293"/>
        </a:xfrm>
        <a:prstGeom prst="blockArc">
          <a:avLst>
            <a:gd name="adj1" fmla="val 18900000"/>
            <a:gd name="adj2" fmla="val 2700000"/>
            <a:gd name="adj3" fmla="val 365"/>
          </a:avLst>
        </a:pr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FF5AB-C907-47E2-956C-D72A0245E822}">
      <dsp:nvSpPr>
        <dsp:cNvPr id="0" name=""/>
        <dsp:cNvSpPr/>
      </dsp:nvSpPr>
      <dsp:spPr>
        <a:xfrm>
          <a:off x="497252" y="338151"/>
          <a:ext cx="4738178" cy="67665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7095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Актуальные новости и события</a:t>
          </a:r>
          <a:endParaRPr lang="ru-RU" sz="2100" kern="1200" dirty="0"/>
        </a:p>
      </dsp:txBody>
      <dsp:txXfrm>
        <a:off x="497252" y="338151"/>
        <a:ext cx="4738178" cy="676654"/>
      </dsp:txXfrm>
    </dsp:sp>
    <dsp:sp modelId="{BA9CFA4B-31DA-43D4-AF49-291CA97FBFE4}">
      <dsp:nvSpPr>
        <dsp:cNvPr id="0" name=""/>
        <dsp:cNvSpPr/>
      </dsp:nvSpPr>
      <dsp:spPr>
        <a:xfrm>
          <a:off x="74343" y="253569"/>
          <a:ext cx="845818" cy="8458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CAB31A-045F-41B0-AB8C-D4D99B4933C5}">
      <dsp:nvSpPr>
        <dsp:cNvPr id="0" name=""/>
        <dsp:cNvSpPr/>
      </dsp:nvSpPr>
      <dsp:spPr>
        <a:xfrm>
          <a:off x="885194" y="1353309"/>
          <a:ext cx="4350236" cy="676654"/>
        </a:xfrm>
        <a:prstGeom prst="rect">
          <a:avLst/>
        </a:prstGeom>
        <a:gradFill rotWithShape="0">
          <a:gsLst>
            <a:gs pos="0">
              <a:schemeClr val="accent5">
                <a:hueOff val="2003566"/>
                <a:satOff val="-8793"/>
                <a:lumOff val="2614"/>
                <a:alphaOff val="0"/>
                <a:tint val="96000"/>
                <a:lumMod val="104000"/>
              </a:schemeClr>
            </a:gs>
            <a:gs pos="100000">
              <a:schemeClr val="accent5">
                <a:hueOff val="2003566"/>
                <a:satOff val="-8793"/>
                <a:lumOff val="2614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7095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Календарь мероприятий</a:t>
          </a:r>
          <a:endParaRPr lang="ru-RU" sz="2100" kern="1200" dirty="0"/>
        </a:p>
      </dsp:txBody>
      <dsp:txXfrm>
        <a:off x="885194" y="1353309"/>
        <a:ext cx="4350236" cy="676654"/>
      </dsp:txXfrm>
    </dsp:sp>
    <dsp:sp modelId="{63B5EC6A-7B33-46C6-BE3B-E441EFCA735D}">
      <dsp:nvSpPr>
        <dsp:cNvPr id="0" name=""/>
        <dsp:cNvSpPr/>
      </dsp:nvSpPr>
      <dsp:spPr>
        <a:xfrm>
          <a:off x="462285" y="1268727"/>
          <a:ext cx="845818" cy="8458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2003566"/>
              <a:satOff val="-8793"/>
              <a:lumOff val="261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90E30B-753D-41DF-B67B-3F3BB66B0F25}">
      <dsp:nvSpPr>
        <dsp:cNvPr id="0" name=""/>
        <dsp:cNvSpPr/>
      </dsp:nvSpPr>
      <dsp:spPr>
        <a:xfrm>
          <a:off x="885194" y="2368468"/>
          <a:ext cx="4350236" cy="676654"/>
        </a:xfrm>
        <a:prstGeom prst="rect">
          <a:avLst/>
        </a:prstGeom>
        <a:gradFill rotWithShape="0">
          <a:gsLst>
            <a:gs pos="0">
              <a:schemeClr val="accent5">
                <a:hueOff val="4007133"/>
                <a:satOff val="-17587"/>
                <a:lumOff val="5229"/>
                <a:alphaOff val="0"/>
                <a:tint val="96000"/>
                <a:lumMod val="104000"/>
              </a:schemeClr>
            </a:gs>
            <a:gs pos="100000">
              <a:schemeClr val="accent5">
                <a:hueOff val="4007133"/>
                <a:satOff val="-17587"/>
                <a:lumOff val="5229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7095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Бюро добрых дел</a:t>
          </a:r>
        </a:p>
      </dsp:txBody>
      <dsp:txXfrm>
        <a:off x="885194" y="2368468"/>
        <a:ext cx="4350236" cy="676654"/>
      </dsp:txXfrm>
    </dsp:sp>
    <dsp:sp modelId="{158BE165-A8F2-42FE-A103-EAC4FB9FD656}">
      <dsp:nvSpPr>
        <dsp:cNvPr id="0" name=""/>
        <dsp:cNvSpPr/>
      </dsp:nvSpPr>
      <dsp:spPr>
        <a:xfrm>
          <a:off x="462285" y="2283886"/>
          <a:ext cx="845818" cy="8458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4007133"/>
              <a:satOff val="-17587"/>
              <a:lumOff val="522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99A941-56BB-403E-895C-2A84BD873B8E}">
      <dsp:nvSpPr>
        <dsp:cNvPr id="0" name=""/>
        <dsp:cNvSpPr/>
      </dsp:nvSpPr>
      <dsp:spPr>
        <a:xfrm>
          <a:off x="497252" y="3383626"/>
          <a:ext cx="4738178" cy="676654"/>
        </a:xfrm>
        <a:prstGeom prst="rect">
          <a:avLst/>
        </a:prstGeom>
        <a:gradFill rotWithShape="0">
          <a:gsLst>
            <a:gs pos="0">
              <a:schemeClr val="accent5">
                <a:hueOff val="6010699"/>
                <a:satOff val="-26380"/>
                <a:lumOff val="7843"/>
                <a:alphaOff val="0"/>
                <a:tint val="96000"/>
                <a:lumMod val="104000"/>
              </a:schemeClr>
            </a:gs>
            <a:gs pos="100000">
              <a:schemeClr val="accent5">
                <a:hueOff val="6010699"/>
                <a:satOff val="-26380"/>
                <a:lumOff val="784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7095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Справочная информация </a:t>
          </a:r>
          <a:endParaRPr lang="ru-RU" sz="2100" kern="1200" dirty="0"/>
        </a:p>
      </dsp:txBody>
      <dsp:txXfrm>
        <a:off x="497252" y="3383626"/>
        <a:ext cx="4738178" cy="676654"/>
      </dsp:txXfrm>
    </dsp:sp>
    <dsp:sp modelId="{21797C63-0926-4D15-AF47-88EA9AC5872F}">
      <dsp:nvSpPr>
        <dsp:cNvPr id="0" name=""/>
        <dsp:cNvSpPr/>
      </dsp:nvSpPr>
      <dsp:spPr>
        <a:xfrm>
          <a:off x="74343" y="3299044"/>
          <a:ext cx="845818" cy="8458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6010699"/>
              <a:satOff val="-26380"/>
              <a:lumOff val="784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CC247D9-93E1-4AB7-9EAD-52C1BDD1C3A0}">
      <dsp:nvSpPr>
        <dsp:cNvPr id="0" name=""/>
        <dsp:cNvSpPr/>
      </dsp:nvSpPr>
      <dsp:spPr>
        <a:xfrm>
          <a:off x="0" y="71130"/>
          <a:ext cx="9451368" cy="575639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Цель проекта</a:t>
          </a:r>
          <a:endParaRPr lang="ru-RU" sz="2400" kern="1200" dirty="0"/>
        </a:p>
      </dsp:txBody>
      <dsp:txXfrm>
        <a:off x="0" y="71130"/>
        <a:ext cx="9451368" cy="575639"/>
      </dsp:txXfrm>
    </dsp:sp>
    <dsp:sp modelId="{0FF80854-E53A-4EA9-AB4A-43D7431690C4}">
      <dsp:nvSpPr>
        <dsp:cNvPr id="0" name=""/>
        <dsp:cNvSpPr/>
      </dsp:nvSpPr>
      <dsp:spPr>
        <a:xfrm>
          <a:off x="0" y="646770"/>
          <a:ext cx="9451368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08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900" kern="1200" dirty="0" smtClean="0"/>
            <a:t>создание комфортных условий для социализации, эмоционального, познавательного и коммуникативного развития учащихся с ОВЗ посредством интернет сайта</a:t>
          </a:r>
          <a:endParaRPr lang="ru-RU" sz="1900" kern="1200" dirty="0"/>
        </a:p>
      </dsp:txBody>
      <dsp:txXfrm>
        <a:off x="0" y="646770"/>
        <a:ext cx="9451368" cy="869400"/>
      </dsp:txXfrm>
    </dsp:sp>
    <dsp:sp modelId="{23F8BCA6-A20A-4485-9E8A-A5EC7B80FB44}">
      <dsp:nvSpPr>
        <dsp:cNvPr id="0" name=""/>
        <dsp:cNvSpPr/>
      </dsp:nvSpPr>
      <dsp:spPr>
        <a:xfrm>
          <a:off x="0" y="1516170"/>
          <a:ext cx="9451368" cy="575639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63881"/>
                <a:satOff val="-11792"/>
                <a:lumOff val="27316"/>
                <a:alphaOff val="0"/>
                <a:tint val="96000"/>
                <a:lumMod val="104000"/>
              </a:schemeClr>
            </a:gs>
            <a:gs pos="100000">
              <a:schemeClr val="accent1">
                <a:shade val="80000"/>
                <a:hueOff val="263881"/>
                <a:satOff val="-11792"/>
                <a:lumOff val="2731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Задачи проекта</a:t>
          </a:r>
          <a:endParaRPr lang="ru-RU" sz="2400" kern="1200" dirty="0"/>
        </a:p>
      </dsp:txBody>
      <dsp:txXfrm>
        <a:off x="0" y="1516170"/>
        <a:ext cx="9451368" cy="575639"/>
      </dsp:txXfrm>
    </dsp:sp>
    <dsp:sp modelId="{636FAA7D-7058-4286-8AA1-280EFCCE73C8}">
      <dsp:nvSpPr>
        <dsp:cNvPr id="0" name=""/>
        <dsp:cNvSpPr/>
      </dsp:nvSpPr>
      <dsp:spPr>
        <a:xfrm>
          <a:off x="0" y="2091810"/>
          <a:ext cx="9451368" cy="21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08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900" kern="1200" dirty="0" smtClean="0"/>
            <a:t>вовлечение обучающихся с ОВЗ в образовательный и воспитательный процесс через интернет сайт;</a:t>
          </a:r>
          <a:endParaRPr lang="ru-RU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900" kern="1200" dirty="0" smtClean="0"/>
            <a:t>повышение уровня социальной активности, активной жизненной позиции обучающихся с ОВЗ;</a:t>
          </a:r>
          <a:endParaRPr lang="ru-RU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900" kern="1200" smtClean="0"/>
            <a:t>проектирование и разработка интернет сайта, адаптированного к потребностям обучающихся с ОВЗ;</a:t>
          </a:r>
          <a:endParaRPr lang="ru-RU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900" kern="1200" dirty="0" smtClean="0"/>
            <a:t>внедрение разработанного сайта в образовательный процесс вуза.</a:t>
          </a:r>
          <a:endParaRPr lang="ru-RU" sz="1900" kern="1200" dirty="0"/>
        </a:p>
      </dsp:txBody>
      <dsp:txXfrm>
        <a:off x="0" y="2091810"/>
        <a:ext cx="9451368" cy="213624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1C55E17-1914-4703-ADAC-53BE27394A2D}">
      <dsp:nvSpPr>
        <dsp:cNvPr id="0" name=""/>
        <dsp:cNvSpPr/>
      </dsp:nvSpPr>
      <dsp:spPr>
        <a:xfrm>
          <a:off x="0" y="0"/>
          <a:ext cx="4006850" cy="400685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DA00410-D952-465C-99CD-C330D53AA66A}">
      <dsp:nvSpPr>
        <dsp:cNvPr id="0" name=""/>
        <dsp:cNvSpPr/>
      </dsp:nvSpPr>
      <dsp:spPr>
        <a:xfrm>
          <a:off x="2003425" y="0"/>
          <a:ext cx="7265063" cy="400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Расширение круга познавательных интересов обучающихся с ОВЗ.</a:t>
          </a:r>
          <a:endParaRPr lang="ru-RU" sz="1900" kern="1200" dirty="0"/>
        </a:p>
      </dsp:txBody>
      <dsp:txXfrm>
        <a:off x="2003425" y="0"/>
        <a:ext cx="7265063" cy="851455"/>
      </dsp:txXfrm>
    </dsp:sp>
    <dsp:sp modelId="{DF8D3ED4-35DE-4E7B-8CB7-B8940EE4B76D}">
      <dsp:nvSpPr>
        <dsp:cNvPr id="0" name=""/>
        <dsp:cNvSpPr/>
      </dsp:nvSpPr>
      <dsp:spPr>
        <a:xfrm>
          <a:off x="525899" y="851455"/>
          <a:ext cx="2955051" cy="295505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F13648-F644-42EF-839D-7CDD74CD38A4}">
      <dsp:nvSpPr>
        <dsp:cNvPr id="0" name=""/>
        <dsp:cNvSpPr/>
      </dsp:nvSpPr>
      <dsp:spPr>
        <a:xfrm>
          <a:off x="2003425" y="851455"/>
          <a:ext cx="7265063" cy="29550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Повышение коммуникативных способностей и навыков, повышение социальной активности обучающихся с ОВЗ</a:t>
          </a:r>
          <a:endParaRPr lang="ru-RU" sz="1900" kern="1200" dirty="0"/>
        </a:p>
      </dsp:txBody>
      <dsp:txXfrm>
        <a:off x="2003425" y="851455"/>
        <a:ext cx="7265063" cy="851455"/>
      </dsp:txXfrm>
    </dsp:sp>
    <dsp:sp modelId="{4921DF3D-FC47-436D-A9BD-A520A25F0AC9}">
      <dsp:nvSpPr>
        <dsp:cNvPr id="0" name=""/>
        <dsp:cNvSpPr/>
      </dsp:nvSpPr>
      <dsp:spPr>
        <a:xfrm>
          <a:off x="1051798" y="1702911"/>
          <a:ext cx="1903253" cy="190325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F00CD0-FB15-4D8A-9AD0-360BCC6F673F}">
      <dsp:nvSpPr>
        <dsp:cNvPr id="0" name=""/>
        <dsp:cNvSpPr/>
      </dsp:nvSpPr>
      <dsp:spPr>
        <a:xfrm>
          <a:off x="2003425" y="1702911"/>
          <a:ext cx="7265063" cy="19032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Формирование навыков общения со студентами с ОВЗ обычных студентов и преподавателей</a:t>
          </a:r>
          <a:endParaRPr lang="ru-RU" sz="1900" kern="1200" dirty="0"/>
        </a:p>
      </dsp:txBody>
      <dsp:txXfrm>
        <a:off x="2003425" y="1702911"/>
        <a:ext cx="7265063" cy="851455"/>
      </dsp:txXfrm>
    </dsp:sp>
    <dsp:sp modelId="{57930A88-C739-4B67-BEDA-860772A1CD0A}">
      <dsp:nvSpPr>
        <dsp:cNvPr id="0" name=""/>
        <dsp:cNvSpPr/>
      </dsp:nvSpPr>
      <dsp:spPr>
        <a:xfrm>
          <a:off x="1577697" y="2554366"/>
          <a:ext cx="851455" cy="85145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EA2EA7-855D-44A3-9B98-548AF38A2C24}">
      <dsp:nvSpPr>
        <dsp:cNvPr id="0" name=""/>
        <dsp:cNvSpPr/>
      </dsp:nvSpPr>
      <dsp:spPr>
        <a:xfrm>
          <a:off x="2003425" y="2554366"/>
          <a:ext cx="7265063" cy="8514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Развитие толерантного отношения к студентам с особенностями развития</a:t>
          </a:r>
          <a:endParaRPr lang="ru-RU" sz="1900" kern="1200" dirty="0"/>
        </a:p>
      </dsp:txBody>
      <dsp:txXfrm>
        <a:off x="2003425" y="2554366"/>
        <a:ext cx="7265063" cy="851455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83F3183-A6B9-4435-9D3C-563A8CE96D40}">
      <dsp:nvSpPr>
        <dsp:cNvPr id="0" name=""/>
        <dsp:cNvSpPr/>
      </dsp:nvSpPr>
      <dsp:spPr>
        <a:xfrm>
          <a:off x="530377" y="2685"/>
          <a:ext cx="1984978" cy="11909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1. Подготовительный этап. Формулирование цели и задач проекта.</a:t>
          </a:r>
          <a:endParaRPr lang="ru-RU" sz="1400" kern="1200" dirty="0"/>
        </a:p>
      </dsp:txBody>
      <dsp:txXfrm>
        <a:off x="530377" y="2685"/>
        <a:ext cx="1984978" cy="1190986"/>
      </dsp:txXfrm>
    </dsp:sp>
    <dsp:sp modelId="{88D5ABBB-3B87-415A-8EA8-BE2E541F9625}">
      <dsp:nvSpPr>
        <dsp:cNvPr id="0" name=""/>
        <dsp:cNvSpPr/>
      </dsp:nvSpPr>
      <dsp:spPr>
        <a:xfrm>
          <a:off x="2690033" y="352041"/>
          <a:ext cx="420815" cy="4922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2690033" y="352041"/>
        <a:ext cx="420815" cy="492274"/>
      </dsp:txXfrm>
    </dsp:sp>
    <dsp:sp modelId="{C8ADB92C-11A9-4BC9-BFC1-BBBE0B5BBC30}">
      <dsp:nvSpPr>
        <dsp:cNvPr id="0" name=""/>
        <dsp:cNvSpPr/>
      </dsp:nvSpPr>
      <dsp:spPr>
        <a:xfrm>
          <a:off x="3309346" y="2685"/>
          <a:ext cx="1984978" cy="11909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2. Формирование группы участников проекта по созданию интернет сайта.</a:t>
          </a:r>
          <a:endParaRPr lang="ru-RU" sz="1400" kern="1200" dirty="0"/>
        </a:p>
      </dsp:txBody>
      <dsp:txXfrm>
        <a:off x="3309346" y="2685"/>
        <a:ext cx="1984978" cy="1190986"/>
      </dsp:txXfrm>
    </dsp:sp>
    <dsp:sp modelId="{912196E0-343C-4B58-B8CA-6756D6AAFCEF}">
      <dsp:nvSpPr>
        <dsp:cNvPr id="0" name=""/>
        <dsp:cNvSpPr/>
      </dsp:nvSpPr>
      <dsp:spPr>
        <a:xfrm>
          <a:off x="5469003" y="352041"/>
          <a:ext cx="420815" cy="4922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5469003" y="352041"/>
        <a:ext cx="420815" cy="492274"/>
      </dsp:txXfrm>
    </dsp:sp>
    <dsp:sp modelId="{AF508941-3EAE-4319-8068-13D87C1EFE9E}">
      <dsp:nvSpPr>
        <dsp:cNvPr id="0" name=""/>
        <dsp:cNvSpPr/>
      </dsp:nvSpPr>
      <dsp:spPr>
        <a:xfrm>
          <a:off x="6088316" y="2685"/>
          <a:ext cx="1984978" cy="11909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3. Сбор информации (отделы УВСР, социальной защиты, деканаты, родительский совет).</a:t>
          </a:r>
          <a:endParaRPr lang="ru-RU" sz="1200" kern="1200" dirty="0"/>
        </a:p>
      </dsp:txBody>
      <dsp:txXfrm>
        <a:off x="6088316" y="2685"/>
        <a:ext cx="1984978" cy="1190986"/>
      </dsp:txXfrm>
    </dsp:sp>
    <dsp:sp modelId="{034C3E20-5BE3-4271-B7EA-F66783310048}">
      <dsp:nvSpPr>
        <dsp:cNvPr id="0" name=""/>
        <dsp:cNvSpPr/>
      </dsp:nvSpPr>
      <dsp:spPr>
        <a:xfrm rot="5400000">
          <a:off x="6870397" y="1332620"/>
          <a:ext cx="420815" cy="4922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5400000">
        <a:off x="6870397" y="1332620"/>
        <a:ext cx="420815" cy="492274"/>
      </dsp:txXfrm>
    </dsp:sp>
    <dsp:sp modelId="{0006524B-5CFF-4FE7-80FD-52E4955676B3}">
      <dsp:nvSpPr>
        <dsp:cNvPr id="0" name=""/>
        <dsp:cNvSpPr/>
      </dsp:nvSpPr>
      <dsp:spPr>
        <a:xfrm>
          <a:off x="6088316" y="1987663"/>
          <a:ext cx="1984978" cy="11909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4. Формулирование целей и задач сайта.</a:t>
          </a:r>
          <a:endParaRPr lang="ru-RU" sz="1400" kern="1200" dirty="0"/>
        </a:p>
      </dsp:txBody>
      <dsp:txXfrm>
        <a:off x="6088316" y="1987663"/>
        <a:ext cx="1984978" cy="1190986"/>
      </dsp:txXfrm>
    </dsp:sp>
    <dsp:sp modelId="{AC70F1D2-366A-4C94-824D-D230F00E6178}">
      <dsp:nvSpPr>
        <dsp:cNvPr id="0" name=""/>
        <dsp:cNvSpPr/>
      </dsp:nvSpPr>
      <dsp:spPr>
        <a:xfrm rot="10800000">
          <a:off x="5492822" y="2337019"/>
          <a:ext cx="420815" cy="4922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10800000">
        <a:off x="5492822" y="2337019"/>
        <a:ext cx="420815" cy="492274"/>
      </dsp:txXfrm>
    </dsp:sp>
    <dsp:sp modelId="{BD427625-9A85-43AA-9E1F-67E2B132E4E4}">
      <dsp:nvSpPr>
        <dsp:cNvPr id="0" name=""/>
        <dsp:cNvSpPr/>
      </dsp:nvSpPr>
      <dsp:spPr>
        <a:xfrm>
          <a:off x="3309346" y="1987663"/>
          <a:ext cx="1984978" cy="11909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5. Разработка структуры, интерфейса сайта</a:t>
          </a:r>
          <a:endParaRPr lang="ru-RU" sz="1400" kern="1200" dirty="0"/>
        </a:p>
      </dsp:txBody>
      <dsp:txXfrm>
        <a:off x="3309346" y="1987663"/>
        <a:ext cx="1984978" cy="1190986"/>
      </dsp:txXfrm>
    </dsp:sp>
    <dsp:sp modelId="{2D363B61-A84C-4B03-BFB6-2906E823D518}">
      <dsp:nvSpPr>
        <dsp:cNvPr id="0" name=""/>
        <dsp:cNvSpPr/>
      </dsp:nvSpPr>
      <dsp:spPr>
        <a:xfrm rot="10800000">
          <a:off x="2713853" y="2337019"/>
          <a:ext cx="420815" cy="4922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10800000">
        <a:off x="2713853" y="2337019"/>
        <a:ext cx="420815" cy="492274"/>
      </dsp:txXfrm>
    </dsp:sp>
    <dsp:sp modelId="{1420673F-77C1-42A7-8789-F45D7203E50A}">
      <dsp:nvSpPr>
        <dsp:cNvPr id="0" name=""/>
        <dsp:cNvSpPr/>
      </dsp:nvSpPr>
      <dsp:spPr>
        <a:xfrm>
          <a:off x="530377" y="1987663"/>
          <a:ext cx="1984978" cy="11909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6. Разработка </a:t>
          </a:r>
          <a:r>
            <a:rPr lang="en-US" sz="1400" kern="1200" dirty="0" smtClean="0"/>
            <a:t>Web- </a:t>
          </a:r>
          <a:r>
            <a:rPr lang="ru-RU" sz="1400" kern="1200" dirty="0" smtClean="0"/>
            <a:t>дизайна сайта</a:t>
          </a:r>
          <a:endParaRPr lang="ru-RU" sz="1400" kern="1200" dirty="0"/>
        </a:p>
      </dsp:txBody>
      <dsp:txXfrm>
        <a:off x="530377" y="1987663"/>
        <a:ext cx="1984978" cy="1190986"/>
      </dsp:txXfrm>
    </dsp:sp>
    <dsp:sp modelId="{6F040E99-E48A-4C1C-9472-270C6CF7F5CD}">
      <dsp:nvSpPr>
        <dsp:cNvPr id="0" name=""/>
        <dsp:cNvSpPr/>
      </dsp:nvSpPr>
      <dsp:spPr>
        <a:xfrm rot="5400000">
          <a:off x="1312459" y="3317598"/>
          <a:ext cx="420815" cy="4922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5400000">
        <a:off x="1312459" y="3317598"/>
        <a:ext cx="420815" cy="492274"/>
      </dsp:txXfrm>
    </dsp:sp>
    <dsp:sp modelId="{D32ACF43-4241-4C4C-B704-CE27140E63B2}">
      <dsp:nvSpPr>
        <dsp:cNvPr id="0" name=""/>
        <dsp:cNvSpPr/>
      </dsp:nvSpPr>
      <dsp:spPr>
        <a:xfrm>
          <a:off x="530377" y="3972641"/>
          <a:ext cx="1984978" cy="11909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7. Наполнение сайта</a:t>
          </a:r>
          <a:endParaRPr lang="ru-RU" sz="1400" kern="1200" dirty="0"/>
        </a:p>
      </dsp:txBody>
      <dsp:txXfrm>
        <a:off x="530377" y="3972641"/>
        <a:ext cx="1984978" cy="1190986"/>
      </dsp:txXfrm>
    </dsp:sp>
    <dsp:sp modelId="{8B8B0FAE-CA58-4B3C-B6DA-D4803D2E9C33}">
      <dsp:nvSpPr>
        <dsp:cNvPr id="0" name=""/>
        <dsp:cNvSpPr/>
      </dsp:nvSpPr>
      <dsp:spPr>
        <a:xfrm>
          <a:off x="2690033" y="4321997"/>
          <a:ext cx="420815" cy="4922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2690033" y="4321997"/>
        <a:ext cx="420815" cy="492274"/>
      </dsp:txXfrm>
    </dsp:sp>
    <dsp:sp modelId="{1E54F991-78AC-4B42-BBF9-138168403C6D}">
      <dsp:nvSpPr>
        <dsp:cNvPr id="0" name=""/>
        <dsp:cNvSpPr/>
      </dsp:nvSpPr>
      <dsp:spPr>
        <a:xfrm>
          <a:off x="3309346" y="3972641"/>
          <a:ext cx="1984978" cy="11909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8. Размещение и раскрутка сайта </a:t>
          </a:r>
          <a:endParaRPr lang="ru-RU" sz="1400" kern="1200" dirty="0"/>
        </a:p>
      </dsp:txBody>
      <dsp:txXfrm>
        <a:off x="3309346" y="3972641"/>
        <a:ext cx="1984978" cy="1190986"/>
      </dsp:txXfrm>
    </dsp:sp>
    <dsp:sp modelId="{8340A651-5FC3-4950-90EF-9C7B423D8F1F}">
      <dsp:nvSpPr>
        <dsp:cNvPr id="0" name=""/>
        <dsp:cNvSpPr/>
      </dsp:nvSpPr>
      <dsp:spPr>
        <a:xfrm>
          <a:off x="5469003" y="4321997"/>
          <a:ext cx="420815" cy="4922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>
        <a:off x="5469003" y="4321997"/>
        <a:ext cx="420815" cy="492274"/>
      </dsp:txXfrm>
    </dsp:sp>
    <dsp:sp modelId="{7B609B90-DC7A-4FED-A26C-182F1BB841F8}">
      <dsp:nvSpPr>
        <dsp:cNvPr id="0" name=""/>
        <dsp:cNvSpPr/>
      </dsp:nvSpPr>
      <dsp:spPr>
        <a:xfrm>
          <a:off x="6088316" y="3972641"/>
          <a:ext cx="1984978" cy="11909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8. Разработка и размещение на сайте тренингов, сценариев, мероприятий направленных на интеграцию обучающихся с ОВЗ в коллектив сверстников раскрутка сайта.</a:t>
          </a:r>
          <a:endParaRPr lang="ru-RU" sz="1000" kern="1200" dirty="0"/>
        </a:p>
      </dsp:txBody>
      <dsp:txXfrm>
        <a:off x="6088316" y="3972641"/>
        <a:ext cx="1984978" cy="1190986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37CCA9-9284-4292-A879-848593CAEC9D}">
      <dsp:nvSpPr>
        <dsp:cNvPr id="0" name=""/>
        <dsp:cNvSpPr/>
      </dsp:nvSpPr>
      <dsp:spPr>
        <a:xfrm>
          <a:off x="228055" y="2078354"/>
          <a:ext cx="1165738" cy="566824"/>
        </a:xfrm>
        <a:prstGeom prst="homePlate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noProof="1" smtClean="0"/>
            <a:t>март</a:t>
          </a:r>
          <a:endParaRPr lang="ru-RU" sz="1100" kern="1200" noProof="1"/>
        </a:p>
      </dsp:txBody>
      <dsp:txXfrm>
        <a:off x="228055" y="2078354"/>
        <a:ext cx="1165738" cy="566824"/>
      </dsp:txXfrm>
    </dsp:sp>
    <dsp:sp modelId="{E2A4ADA9-7498-4652-8D05-C83496543190}">
      <dsp:nvSpPr>
        <dsp:cNvPr id="0" name=""/>
        <dsp:cNvSpPr/>
      </dsp:nvSpPr>
      <dsp:spPr>
        <a:xfrm>
          <a:off x="1383" y="0"/>
          <a:ext cx="1619081" cy="151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noProof="1" smtClean="0"/>
            <a:t>Подготовительный этап</a:t>
          </a:r>
          <a:endParaRPr lang="ru-RU" sz="1100" kern="1200" noProof="1"/>
        </a:p>
      </dsp:txBody>
      <dsp:txXfrm>
        <a:off x="1383" y="0"/>
        <a:ext cx="1619081" cy="1511530"/>
      </dsp:txXfrm>
    </dsp:sp>
    <dsp:sp modelId="{37EF2938-C35C-4419-90BD-A75A5B3F9E57}">
      <dsp:nvSpPr>
        <dsp:cNvPr id="0" name=""/>
        <dsp:cNvSpPr/>
      </dsp:nvSpPr>
      <dsp:spPr>
        <a:xfrm>
          <a:off x="1393793" y="2361767"/>
          <a:ext cx="45334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3342" y="0"/>
              </a:lnTo>
            </a:path>
          </a:pathLst>
        </a:cu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996AC-03C8-4936-B4E9-AAD75BB81A7B}">
      <dsp:nvSpPr>
        <dsp:cNvPr id="0" name=""/>
        <dsp:cNvSpPr/>
      </dsp:nvSpPr>
      <dsp:spPr>
        <a:xfrm>
          <a:off x="810924" y="1606001"/>
          <a:ext cx="0" cy="472353"/>
        </a:xfrm>
        <a:prstGeom prst="line">
          <a:avLst/>
        </a:pr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70078-E4AD-452C-9053-56957076CB72}">
      <dsp:nvSpPr>
        <dsp:cNvPr id="0" name=""/>
        <dsp:cNvSpPr/>
      </dsp:nvSpPr>
      <dsp:spPr>
        <a:xfrm>
          <a:off x="763689" y="1511530"/>
          <a:ext cx="94470" cy="944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E0172-308E-4E7D-809D-ADEFD0F4FC74}">
      <dsp:nvSpPr>
        <dsp:cNvPr id="0" name=""/>
        <dsp:cNvSpPr/>
      </dsp:nvSpPr>
      <dsp:spPr>
        <a:xfrm>
          <a:off x="1847136" y="2078354"/>
          <a:ext cx="1165738" cy="566824"/>
        </a:xfrm>
        <a:prstGeom prst="hexagon">
          <a:avLst>
            <a:gd name="adj" fmla="val 40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noProof="1" smtClean="0"/>
            <a:t>апрель</a:t>
          </a:r>
          <a:endParaRPr lang="ru-RU" sz="1100" kern="1200" noProof="1"/>
        </a:p>
      </dsp:txBody>
      <dsp:txXfrm>
        <a:off x="1847136" y="2078354"/>
        <a:ext cx="1165738" cy="566824"/>
      </dsp:txXfrm>
    </dsp:sp>
    <dsp:sp modelId="{CC7D06F0-6964-4AB7-AC20-7308EDF5AC1C}">
      <dsp:nvSpPr>
        <dsp:cNvPr id="0" name=""/>
        <dsp:cNvSpPr/>
      </dsp:nvSpPr>
      <dsp:spPr>
        <a:xfrm>
          <a:off x="1620465" y="3212003"/>
          <a:ext cx="1619081" cy="151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t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Разработка сайта адаптированного к потребностям обучающихся с ОВЗ</a:t>
          </a:r>
          <a:endParaRPr lang="ru-RU" sz="1100" kern="1200" noProof="1"/>
        </a:p>
      </dsp:txBody>
      <dsp:txXfrm>
        <a:off x="1620465" y="3212003"/>
        <a:ext cx="1619081" cy="1511530"/>
      </dsp:txXfrm>
    </dsp:sp>
    <dsp:sp modelId="{DEF8ADEE-3CDD-481C-92FD-7B762B5FF6C9}">
      <dsp:nvSpPr>
        <dsp:cNvPr id="0" name=""/>
        <dsp:cNvSpPr/>
      </dsp:nvSpPr>
      <dsp:spPr>
        <a:xfrm>
          <a:off x="3012875" y="2361767"/>
          <a:ext cx="45334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3342" y="0"/>
              </a:lnTo>
            </a:path>
          </a:pathLst>
        </a:custGeom>
        <a:noFill/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04633-E89E-4A72-8B8C-50D391BA3C26}">
      <dsp:nvSpPr>
        <dsp:cNvPr id="0" name=""/>
        <dsp:cNvSpPr/>
      </dsp:nvSpPr>
      <dsp:spPr>
        <a:xfrm>
          <a:off x="2430006" y="2645179"/>
          <a:ext cx="0" cy="472353"/>
        </a:xfrm>
        <a:prstGeom prst="line">
          <a:avLst/>
        </a:pr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16B8E0-AEA5-4237-BC93-75EE796AF733}">
      <dsp:nvSpPr>
        <dsp:cNvPr id="0" name=""/>
        <dsp:cNvSpPr/>
      </dsp:nvSpPr>
      <dsp:spPr>
        <a:xfrm>
          <a:off x="2382770" y="3117532"/>
          <a:ext cx="94470" cy="944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03881-9797-4744-B913-19C7215C5AD9}">
      <dsp:nvSpPr>
        <dsp:cNvPr id="0" name=""/>
        <dsp:cNvSpPr/>
      </dsp:nvSpPr>
      <dsp:spPr>
        <a:xfrm>
          <a:off x="3466218" y="2078354"/>
          <a:ext cx="1165738" cy="566824"/>
        </a:xfrm>
        <a:prstGeom prst="hexagon">
          <a:avLst>
            <a:gd name="adj" fmla="val 40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noProof="1" smtClean="0"/>
            <a:t>май</a:t>
          </a:r>
          <a:endParaRPr lang="ru-RU" sz="1100" kern="1200" noProof="1"/>
        </a:p>
      </dsp:txBody>
      <dsp:txXfrm>
        <a:off x="3466218" y="2078354"/>
        <a:ext cx="1165738" cy="566824"/>
      </dsp:txXfrm>
    </dsp:sp>
    <dsp:sp modelId="{265FD741-EB30-48CC-A9E9-1207EC542954}">
      <dsp:nvSpPr>
        <dsp:cNvPr id="0" name=""/>
        <dsp:cNvSpPr/>
      </dsp:nvSpPr>
      <dsp:spPr>
        <a:xfrm>
          <a:off x="3239546" y="0"/>
          <a:ext cx="1619081" cy="151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Размещение сайта</a:t>
          </a:r>
          <a:endParaRPr lang="ru-RU" sz="1100" kern="1200" noProof="1"/>
        </a:p>
      </dsp:txBody>
      <dsp:txXfrm>
        <a:off x="3239546" y="0"/>
        <a:ext cx="1619081" cy="1511530"/>
      </dsp:txXfrm>
    </dsp:sp>
    <dsp:sp modelId="{F6AE1320-CDD3-4A7A-82B3-B5FC2587C227}">
      <dsp:nvSpPr>
        <dsp:cNvPr id="0" name=""/>
        <dsp:cNvSpPr/>
      </dsp:nvSpPr>
      <dsp:spPr>
        <a:xfrm>
          <a:off x="4631956" y="2361767"/>
          <a:ext cx="45334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3342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8CA31-08BC-4A12-B5BF-EB8C89B7862E}">
      <dsp:nvSpPr>
        <dsp:cNvPr id="0" name=""/>
        <dsp:cNvSpPr/>
      </dsp:nvSpPr>
      <dsp:spPr>
        <a:xfrm>
          <a:off x="4049087" y="1606001"/>
          <a:ext cx="0" cy="472353"/>
        </a:xfrm>
        <a:prstGeom prst="line">
          <a:avLst/>
        </a:pr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50D68-19A3-43DE-948A-83E7CC1EA949}">
      <dsp:nvSpPr>
        <dsp:cNvPr id="0" name=""/>
        <dsp:cNvSpPr/>
      </dsp:nvSpPr>
      <dsp:spPr>
        <a:xfrm>
          <a:off x="4001852" y="1511530"/>
          <a:ext cx="94470" cy="944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8A312-231E-4EE3-A8C4-F7E13524E89E}">
      <dsp:nvSpPr>
        <dsp:cNvPr id="0" name=""/>
        <dsp:cNvSpPr/>
      </dsp:nvSpPr>
      <dsp:spPr>
        <a:xfrm>
          <a:off x="5085299" y="2078354"/>
          <a:ext cx="1165738" cy="566824"/>
        </a:xfrm>
        <a:prstGeom prst="hexagon">
          <a:avLst>
            <a:gd name="adj" fmla="val 40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noProof="1" smtClean="0"/>
            <a:t>июнь</a:t>
          </a:r>
          <a:endParaRPr lang="ru-RU" sz="1100" kern="1200" noProof="1"/>
        </a:p>
      </dsp:txBody>
      <dsp:txXfrm>
        <a:off x="5085299" y="2078354"/>
        <a:ext cx="1165738" cy="566824"/>
      </dsp:txXfrm>
    </dsp:sp>
    <dsp:sp modelId="{951D8B04-B000-4931-803C-0068D393471A}">
      <dsp:nvSpPr>
        <dsp:cNvPr id="0" name=""/>
        <dsp:cNvSpPr/>
      </dsp:nvSpPr>
      <dsp:spPr>
        <a:xfrm>
          <a:off x="4858628" y="3212003"/>
          <a:ext cx="1619081" cy="151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t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Организация адаптационного периода</a:t>
          </a:r>
          <a:endParaRPr lang="ru-RU" sz="1100" kern="1200" noProof="1"/>
        </a:p>
      </dsp:txBody>
      <dsp:txXfrm>
        <a:off x="4858628" y="3212003"/>
        <a:ext cx="1619081" cy="1511530"/>
      </dsp:txXfrm>
    </dsp:sp>
    <dsp:sp modelId="{82EF3625-93DE-48EB-BEFB-E727E5470AB8}">
      <dsp:nvSpPr>
        <dsp:cNvPr id="0" name=""/>
        <dsp:cNvSpPr/>
      </dsp:nvSpPr>
      <dsp:spPr>
        <a:xfrm>
          <a:off x="6251038" y="2361767"/>
          <a:ext cx="45334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3342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F2603-3B47-4AEE-A9F8-E73016B26E20}">
      <dsp:nvSpPr>
        <dsp:cNvPr id="0" name=""/>
        <dsp:cNvSpPr/>
      </dsp:nvSpPr>
      <dsp:spPr>
        <a:xfrm>
          <a:off x="5668169" y="2645179"/>
          <a:ext cx="0" cy="472353"/>
        </a:xfrm>
        <a:prstGeom prst="line">
          <a:avLst/>
        </a:pr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8B24CE-72AB-4EED-898A-0F10FFC56F4F}">
      <dsp:nvSpPr>
        <dsp:cNvPr id="0" name=""/>
        <dsp:cNvSpPr/>
      </dsp:nvSpPr>
      <dsp:spPr>
        <a:xfrm>
          <a:off x="5620933" y="3117532"/>
          <a:ext cx="94470" cy="944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23DF8-A88E-4841-97F7-DA1144B3FC9A}">
      <dsp:nvSpPr>
        <dsp:cNvPr id="0" name=""/>
        <dsp:cNvSpPr/>
      </dsp:nvSpPr>
      <dsp:spPr>
        <a:xfrm>
          <a:off x="6704381" y="2078354"/>
          <a:ext cx="1165738" cy="566824"/>
        </a:xfrm>
        <a:prstGeom prst="hexagon">
          <a:avLst>
            <a:gd name="adj" fmla="val 40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noProof="1" smtClean="0"/>
            <a:t>август</a:t>
          </a:r>
          <a:endParaRPr lang="ru-RU" sz="1100" kern="1200" noProof="1"/>
        </a:p>
      </dsp:txBody>
      <dsp:txXfrm>
        <a:off x="6704381" y="2078354"/>
        <a:ext cx="1165738" cy="566824"/>
      </dsp:txXfrm>
    </dsp:sp>
    <dsp:sp modelId="{AD1C2786-94B6-4A29-87D4-8ADB1C16540C}">
      <dsp:nvSpPr>
        <dsp:cNvPr id="0" name=""/>
        <dsp:cNvSpPr/>
      </dsp:nvSpPr>
      <dsp:spPr>
        <a:xfrm>
          <a:off x="6477709" y="0"/>
          <a:ext cx="1619081" cy="151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anchor="b" anchorCtr="1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Развитие коммуникативных навыков</a:t>
          </a:r>
          <a:endParaRPr lang="ru-RU" sz="1100" kern="1200" noProof="1"/>
        </a:p>
      </dsp:txBody>
      <dsp:txXfrm>
        <a:off x="6477709" y="0"/>
        <a:ext cx="1619081" cy="1511530"/>
      </dsp:txXfrm>
    </dsp:sp>
    <dsp:sp modelId="{1578974C-6E37-4ADC-8562-D113D7ECEA15}">
      <dsp:nvSpPr>
        <dsp:cNvPr id="0" name=""/>
        <dsp:cNvSpPr/>
      </dsp:nvSpPr>
      <dsp:spPr>
        <a:xfrm>
          <a:off x="7870119" y="2361767"/>
          <a:ext cx="45334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3342" y="0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439CA-582A-4A4E-A2B4-9A5C268F7BB7}">
      <dsp:nvSpPr>
        <dsp:cNvPr id="0" name=""/>
        <dsp:cNvSpPr/>
      </dsp:nvSpPr>
      <dsp:spPr>
        <a:xfrm>
          <a:off x="7287250" y="1606001"/>
          <a:ext cx="0" cy="472353"/>
        </a:xfrm>
        <a:prstGeom prst="line">
          <a:avLst/>
        </a:pr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21FCA-949E-4FAB-834A-80606656C1A4}">
      <dsp:nvSpPr>
        <dsp:cNvPr id="0" name=""/>
        <dsp:cNvSpPr/>
      </dsp:nvSpPr>
      <dsp:spPr>
        <a:xfrm>
          <a:off x="7240015" y="1511530"/>
          <a:ext cx="94470" cy="9447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F42AF-4A62-48A7-9BBB-A8AFEBA56677}">
      <dsp:nvSpPr>
        <dsp:cNvPr id="0" name=""/>
        <dsp:cNvSpPr/>
      </dsp:nvSpPr>
      <dsp:spPr>
        <a:xfrm>
          <a:off x="8323462" y="2078354"/>
          <a:ext cx="1165738" cy="566824"/>
        </a:xfrm>
        <a:prstGeom prst="hexagon">
          <a:avLst>
            <a:gd name="adj" fmla="val 40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noProof="1" smtClean="0"/>
            <a:t>сентябрь</a:t>
          </a:r>
          <a:endParaRPr lang="ru-RU" sz="1100" kern="1200" noProof="1"/>
        </a:p>
      </dsp:txBody>
      <dsp:txXfrm>
        <a:off x="8323462" y="2078354"/>
        <a:ext cx="1165738" cy="566824"/>
      </dsp:txXfrm>
    </dsp:sp>
    <dsp:sp modelId="{09E4767F-6764-4A80-A049-96DC6FEAF3DF}">
      <dsp:nvSpPr>
        <dsp:cNvPr id="0" name=""/>
        <dsp:cNvSpPr/>
      </dsp:nvSpPr>
      <dsp:spPr>
        <a:xfrm>
          <a:off x="8096791" y="3212003"/>
          <a:ext cx="1619081" cy="151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anchor="t" anchorCtr="1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Организация консультативной помощи</a:t>
          </a:r>
          <a:endParaRPr lang="ru-RU" sz="1100" kern="1200" noProof="1"/>
        </a:p>
      </dsp:txBody>
      <dsp:txXfrm>
        <a:off x="8096791" y="3212003"/>
        <a:ext cx="1619081" cy="1511530"/>
      </dsp:txXfrm>
    </dsp:sp>
    <dsp:sp modelId="{9273873B-D77D-4D3C-90C1-BCCAA4999077}">
      <dsp:nvSpPr>
        <dsp:cNvPr id="0" name=""/>
        <dsp:cNvSpPr/>
      </dsp:nvSpPr>
      <dsp:spPr>
        <a:xfrm>
          <a:off x="9489201" y="2361767"/>
          <a:ext cx="45334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3342" y="0"/>
              </a:lnTo>
            </a:path>
          </a:pathLst>
        </a:cu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F5941-B758-4864-A3AA-41D56E218C42}">
      <dsp:nvSpPr>
        <dsp:cNvPr id="0" name=""/>
        <dsp:cNvSpPr/>
      </dsp:nvSpPr>
      <dsp:spPr>
        <a:xfrm>
          <a:off x="8906331" y="2645179"/>
          <a:ext cx="0" cy="472353"/>
        </a:xfrm>
        <a:prstGeom prst="line">
          <a:avLst/>
        </a:pr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AF9F6-A2EA-48B0-99A4-B928D2E4EBB8}">
      <dsp:nvSpPr>
        <dsp:cNvPr id="0" name=""/>
        <dsp:cNvSpPr/>
      </dsp:nvSpPr>
      <dsp:spPr>
        <a:xfrm>
          <a:off x="8859096" y="3117532"/>
          <a:ext cx="94470" cy="944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46592-7F83-43A3-92C4-AD439DB5DABB}">
      <dsp:nvSpPr>
        <dsp:cNvPr id="0" name=""/>
        <dsp:cNvSpPr/>
      </dsp:nvSpPr>
      <dsp:spPr>
        <a:xfrm rot="10800000">
          <a:off x="9942544" y="2078354"/>
          <a:ext cx="1165738" cy="566824"/>
        </a:xfrm>
        <a:prstGeom prst="homePlate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noProof="1" smtClean="0"/>
            <a:t>октябрь</a:t>
          </a:r>
          <a:endParaRPr lang="ru-RU" sz="1100" kern="1200" noProof="1"/>
        </a:p>
      </dsp:txBody>
      <dsp:txXfrm rot="10800000">
        <a:off x="9942544" y="2078354"/>
        <a:ext cx="1165738" cy="566824"/>
      </dsp:txXfrm>
    </dsp:sp>
    <dsp:sp modelId="{57C79660-D4EF-4983-B2EC-18AC1DAFF8E4}">
      <dsp:nvSpPr>
        <dsp:cNvPr id="0" name=""/>
        <dsp:cNvSpPr/>
      </dsp:nvSpPr>
      <dsp:spPr>
        <a:xfrm>
          <a:off x="9715872" y="0"/>
          <a:ext cx="1619081" cy="151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Подведение итогов</a:t>
          </a:r>
          <a:endParaRPr lang="ru-RU" sz="1100" kern="1200" noProof="1"/>
        </a:p>
      </dsp:txBody>
      <dsp:txXfrm>
        <a:off x="9715872" y="0"/>
        <a:ext cx="1619081" cy="1511530"/>
      </dsp:txXfrm>
    </dsp:sp>
    <dsp:sp modelId="{B56720ED-85C7-4E1D-A2FF-400C2B12C14F}">
      <dsp:nvSpPr>
        <dsp:cNvPr id="0" name=""/>
        <dsp:cNvSpPr/>
      </dsp:nvSpPr>
      <dsp:spPr>
        <a:xfrm>
          <a:off x="10525413" y="1606001"/>
          <a:ext cx="0" cy="472353"/>
        </a:xfrm>
        <a:prstGeom prst="line">
          <a:avLst/>
        </a:pr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7FB65-5A78-43EC-8054-3489A28F420E}">
      <dsp:nvSpPr>
        <dsp:cNvPr id="0" name=""/>
        <dsp:cNvSpPr/>
      </dsp:nvSpPr>
      <dsp:spPr>
        <a:xfrm>
          <a:off x="10478178" y="1511530"/>
          <a:ext cx="94470" cy="944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AD57E36-ABD4-4976-A64C-DAC3ACF1C677}">
      <dsp:nvSpPr>
        <dsp:cNvPr id="0" name=""/>
        <dsp:cNvSpPr/>
      </dsp:nvSpPr>
      <dsp:spPr>
        <a:xfrm>
          <a:off x="4490" y="343212"/>
          <a:ext cx="2886238" cy="1154495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noProof="1" smtClean="0"/>
            <a:t>март</a:t>
          </a:r>
          <a:endParaRPr lang="ru-RU" sz="2000" kern="1200" noProof="1"/>
        </a:p>
      </dsp:txBody>
      <dsp:txXfrm>
        <a:off x="4490" y="343212"/>
        <a:ext cx="2886238" cy="1154495"/>
      </dsp:txXfrm>
    </dsp:sp>
    <dsp:sp modelId="{1726A17C-7E8C-4767-BA02-6A06606E3EC7}">
      <dsp:nvSpPr>
        <dsp:cNvPr id="0" name=""/>
        <dsp:cNvSpPr/>
      </dsp:nvSpPr>
      <dsp:spPr>
        <a:xfrm>
          <a:off x="4490" y="1642019"/>
          <a:ext cx="2308990" cy="3173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noProof="1" smtClean="0"/>
            <a:t>Подготовительный этап</a:t>
          </a:r>
          <a:endParaRPr lang="ru-RU" sz="1400" kern="1200" noProof="1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Формулирование цели и задач проекта.</a:t>
          </a:r>
          <a:endParaRPr lang="ru-RU" sz="1400" kern="1200" noProof="1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Формирование группы участников проекта по созданию интернет сайта.</a:t>
          </a:r>
          <a:endParaRPr lang="ru-RU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Сбор информации. Получение консультации в отделе социальной защиты студентов, УВСР, деканатах вуза, на кафедре дефектологии СОГПИ</a:t>
          </a:r>
          <a:endParaRPr lang="ru-RU" sz="1400" kern="1200" dirty="0"/>
        </a:p>
      </dsp:txBody>
      <dsp:txXfrm>
        <a:off x="4490" y="1642019"/>
        <a:ext cx="2308990" cy="3173225"/>
      </dsp:txXfrm>
    </dsp:sp>
    <dsp:sp modelId="{27844129-31F5-4828-A3F3-1FB197CF0FB2}">
      <dsp:nvSpPr>
        <dsp:cNvPr id="0" name=""/>
        <dsp:cNvSpPr/>
      </dsp:nvSpPr>
      <dsp:spPr>
        <a:xfrm>
          <a:off x="2674728" y="343212"/>
          <a:ext cx="2886238" cy="1154495"/>
        </a:xfrm>
        <a:prstGeom prst="chevron">
          <a:avLst/>
        </a:prstGeom>
        <a:gradFill rotWithShape="0">
          <a:gsLst>
            <a:gs pos="0">
              <a:schemeClr val="accent5">
                <a:hueOff val="2003566"/>
                <a:satOff val="-8793"/>
                <a:lumOff val="2614"/>
                <a:alphaOff val="0"/>
                <a:tint val="96000"/>
                <a:lumMod val="104000"/>
              </a:schemeClr>
            </a:gs>
            <a:gs pos="100000">
              <a:schemeClr val="accent5">
                <a:hueOff val="2003566"/>
                <a:satOff val="-8793"/>
                <a:lumOff val="2614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noProof="1" smtClean="0"/>
            <a:t>апрель</a:t>
          </a:r>
          <a:endParaRPr lang="ru-RU" sz="2000" kern="1200" noProof="1"/>
        </a:p>
      </dsp:txBody>
      <dsp:txXfrm>
        <a:off x="2674728" y="343212"/>
        <a:ext cx="2886238" cy="1154495"/>
      </dsp:txXfrm>
    </dsp:sp>
    <dsp:sp modelId="{AF36762A-6D58-433C-9F5F-65297A7EB28B}">
      <dsp:nvSpPr>
        <dsp:cNvPr id="0" name=""/>
        <dsp:cNvSpPr/>
      </dsp:nvSpPr>
      <dsp:spPr>
        <a:xfrm>
          <a:off x="2674728" y="1642019"/>
          <a:ext cx="2308990" cy="3173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Разработка сайта адаптированного к потребностям обучающихся с ОВЗ</a:t>
          </a:r>
          <a:endParaRPr lang="ru-RU" sz="1600" kern="1200" noProof="1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Разработка структуры, интерфейса сайта.</a:t>
          </a:r>
          <a:endParaRPr lang="ru-RU" sz="1600" kern="1200" noProof="1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Разработка </a:t>
          </a:r>
          <a:r>
            <a:rPr lang="en-US" sz="1600" kern="1200" dirty="0" smtClean="0"/>
            <a:t>Web</a:t>
          </a:r>
          <a:r>
            <a:rPr lang="ru-RU" sz="1600" kern="1200" dirty="0" smtClean="0"/>
            <a:t>- дизайна сайта.</a:t>
          </a:r>
          <a:endParaRPr lang="ru-RU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Наполнение сайта</a:t>
          </a:r>
          <a:endParaRPr lang="ru-RU" sz="1600" kern="1200" dirty="0"/>
        </a:p>
      </dsp:txBody>
      <dsp:txXfrm>
        <a:off x="2674728" y="1642019"/>
        <a:ext cx="2308990" cy="3173225"/>
      </dsp:txXfrm>
    </dsp:sp>
    <dsp:sp modelId="{25E3D01A-FAC0-4A67-8502-C6F97BAD1650}">
      <dsp:nvSpPr>
        <dsp:cNvPr id="0" name=""/>
        <dsp:cNvSpPr/>
      </dsp:nvSpPr>
      <dsp:spPr>
        <a:xfrm>
          <a:off x="5344966" y="343212"/>
          <a:ext cx="2886238" cy="1154495"/>
        </a:xfrm>
        <a:prstGeom prst="chevron">
          <a:avLst/>
        </a:prstGeom>
        <a:gradFill rotWithShape="0">
          <a:gsLst>
            <a:gs pos="0">
              <a:schemeClr val="accent5">
                <a:hueOff val="4007133"/>
                <a:satOff val="-17587"/>
                <a:lumOff val="5229"/>
                <a:alphaOff val="0"/>
                <a:tint val="96000"/>
                <a:lumMod val="104000"/>
              </a:schemeClr>
            </a:gs>
            <a:gs pos="100000">
              <a:schemeClr val="accent5">
                <a:hueOff val="4007133"/>
                <a:satOff val="-17587"/>
                <a:lumOff val="5229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noProof="1" smtClean="0"/>
            <a:t>май</a:t>
          </a:r>
          <a:endParaRPr lang="ru-RU" sz="2000" kern="1200" noProof="1"/>
        </a:p>
      </dsp:txBody>
      <dsp:txXfrm>
        <a:off x="5344966" y="343212"/>
        <a:ext cx="2886238" cy="1154495"/>
      </dsp:txXfrm>
    </dsp:sp>
    <dsp:sp modelId="{7627B1EA-AF4F-4EA3-82F2-8376917CC697}">
      <dsp:nvSpPr>
        <dsp:cNvPr id="0" name=""/>
        <dsp:cNvSpPr/>
      </dsp:nvSpPr>
      <dsp:spPr>
        <a:xfrm>
          <a:off x="5344966" y="1642019"/>
          <a:ext cx="2308990" cy="3173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Размещение сайта</a:t>
          </a:r>
          <a:endParaRPr lang="ru-RU" sz="1600" kern="1200" noProof="1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noProof="1" smtClean="0"/>
            <a:t>Создание аккаунтов в социальных сетях</a:t>
          </a:r>
          <a:endParaRPr lang="ru-RU" sz="1600" kern="1200" noProof="1"/>
        </a:p>
      </dsp:txBody>
      <dsp:txXfrm>
        <a:off x="5344966" y="1642019"/>
        <a:ext cx="2308990" cy="3173225"/>
      </dsp:txXfrm>
    </dsp:sp>
    <dsp:sp modelId="{96F5DE28-91F2-4EC7-A9B9-529B91C70227}">
      <dsp:nvSpPr>
        <dsp:cNvPr id="0" name=""/>
        <dsp:cNvSpPr/>
      </dsp:nvSpPr>
      <dsp:spPr>
        <a:xfrm>
          <a:off x="8015204" y="343212"/>
          <a:ext cx="2886238" cy="1154495"/>
        </a:xfrm>
        <a:prstGeom prst="chevron">
          <a:avLst/>
        </a:prstGeom>
        <a:gradFill rotWithShape="0">
          <a:gsLst>
            <a:gs pos="0">
              <a:schemeClr val="accent5">
                <a:hueOff val="6010699"/>
                <a:satOff val="-26380"/>
                <a:lumOff val="7843"/>
                <a:alphaOff val="0"/>
                <a:tint val="96000"/>
                <a:lumMod val="104000"/>
              </a:schemeClr>
            </a:gs>
            <a:gs pos="100000">
              <a:schemeClr val="accent5">
                <a:hueOff val="6010699"/>
                <a:satOff val="-26380"/>
                <a:lumOff val="784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noProof="1" smtClean="0"/>
            <a:t>июнь</a:t>
          </a:r>
          <a:endParaRPr lang="ru-RU" sz="2000" kern="1200" noProof="1"/>
        </a:p>
      </dsp:txBody>
      <dsp:txXfrm>
        <a:off x="8015204" y="343212"/>
        <a:ext cx="2886238" cy="1154495"/>
      </dsp:txXfrm>
    </dsp:sp>
    <dsp:sp modelId="{44B91607-56A5-4C6F-A580-307DF609C90C}">
      <dsp:nvSpPr>
        <dsp:cNvPr id="0" name=""/>
        <dsp:cNvSpPr/>
      </dsp:nvSpPr>
      <dsp:spPr>
        <a:xfrm>
          <a:off x="8015204" y="1642019"/>
          <a:ext cx="2308990" cy="3173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Организация адаптационного периода</a:t>
          </a:r>
          <a:endParaRPr lang="ru-RU" sz="1400" kern="1200" noProof="1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Учет и использование в период адаптации привычек и стереотипов поведения обучающихся с ОВЗ. Создание условий для общения на сайте обучающихся с ОВЗ со всеми участниками образовательного процесса</a:t>
          </a:r>
          <a:endParaRPr lang="ru-RU" sz="1400" kern="1200" noProof="1"/>
        </a:p>
      </dsp:txBody>
      <dsp:txXfrm>
        <a:off x="8015204" y="1642019"/>
        <a:ext cx="2308990" cy="3173225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AD57E36-ABD4-4976-A64C-DAC3ACF1C677}">
      <dsp:nvSpPr>
        <dsp:cNvPr id="0" name=""/>
        <dsp:cNvSpPr/>
      </dsp:nvSpPr>
      <dsp:spPr>
        <a:xfrm>
          <a:off x="5656" y="221228"/>
          <a:ext cx="3775540" cy="86400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noProof="1" smtClean="0"/>
            <a:t>август</a:t>
          </a:r>
          <a:endParaRPr lang="ru-RU" sz="2000" kern="1200" noProof="1"/>
        </a:p>
      </dsp:txBody>
      <dsp:txXfrm>
        <a:off x="5656" y="221228"/>
        <a:ext cx="3775540" cy="864000"/>
      </dsp:txXfrm>
    </dsp:sp>
    <dsp:sp modelId="{1726A17C-7E8C-4767-BA02-6A06606E3EC7}">
      <dsp:nvSpPr>
        <dsp:cNvPr id="0" name=""/>
        <dsp:cNvSpPr/>
      </dsp:nvSpPr>
      <dsp:spPr>
        <a:xfrm>
          <a:off x="5656" y="1193228"/>
          <a:ext cx="3020432" cy="374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Развитие коммуникативных навыков</a:t>
          </a:r>
          <a:endParaRPr lang="ru-RU" sz="1600" kern="1200" noProof="1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Организация ежедневного «Доброе утро, друзья».</a:t>
          </a:r>
          <a:endParaRPr lang="ru-RU" sz="1600" kern="1200" noProof="1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Цикл бесед «Поговори со мной»</a:t>
          </a:r>
          <a:endParaRPr lang="ru-RU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Организация индивидуальных фотовыставок «Я и мои друзья». «Моя семья». «Мой мир». Конструктивная помощь в решении возникающих проблем, предложение друг другу помощи.</a:t>
          </a:r>
          <a:endParaRPr lang="ru-RU" sz="1600" kern="1200" dirty="0"/>
        </a:p>
      </dsp:txBody>
      <dsp:txXfrm>
        <a:off x="5656" y="1193228"/>
        <a:ext cx="3020432" cy="3744000"/>
      </dsp:txXfrm>
    </dsp:sp>
    <dsp:sp modelId="{375FA24C-8171-41A2-AA76-ECDC416CDA7C}">
      <dsp:nvSpPr>
        <dsp:cNvPr id="0" name=""/>
        <dsp:cNvSpPr/>
      </dsp:nvSpPr>
      <dsp:spPr>
        <a:xfrm>
          <a:off x="3565196" y="221228"/>
          <a:ext cx="3775540" cy="864000"/>
        </a:xfrm>
        <a:prstGeom prst="chevron">
          <a:avLst/>
        </a:prstGeom>
        <a:gradFill rotWithShape="0">
          <a:gsLst>
            <a:gs pos="0">
              <a:schemeClr val="accent5">
                <a:hueOff val="3005349"/>
                <a:satOff val="-13190"/>
                <a:lumOff val="3921"/>
                <a:alphaOff val="0"/>
                <a:tint val="96000"/>
                <a:lumMod val="104000"/>
              </a:schemeClr>
            </a:gs>
            <a:gs pos="100000">
              <a:schemeClr val="accent5">
                <a:hueOff val="3005349"/>
                <a:satOff val="-13190"/>
                <a:lumOff val="3921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noProof="1" smtClean="0"/>
            <a:t>сентябрь</a:t>
          </a:r>
          <a:endParaRPr lang="ru-RU" sz="1600" kern="1200" noProof="1"/>
        </a:p>
      </dsp:txBody>
      <dsp:txXfrm>
        <a:off x="3565196" y="221228"/>
        <a:ext cx="3775540" cy="864000"/>
      </dsp:txXfrm>
    </dsp:sp>
    <dsp:sp modelId="{F673D91A-21F8-42B8-A64D-BCAD59560422}">
      <dsp:nvSpPr>
        <dsp:cNvPr id="0" name=""/>
        <dsp:cNvSpPr/>
      </dsp:nvSpPr>
      <dsp:spPr>
        <a:xfrm>
          <a:off x="3565196" y="1193228"/>
          <a:ext cx="3020432" cy="374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Организация консультативной помощи</a:t>
          </a:r>
          <a:endParaRPr lang="ru-RU" sz="1600" kern="1200" noProof="1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Обучение обращаться с просьбой, просить о помощи, принимать ее и предлагать другим свою помощь (в течение года)</a:t>
          </a:r>
          <a:endParaRPr lang="ru-RU" sz="1600" kern="1200" noProof="1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«Безопасность жизнедеятельности» (апрель –май)</a:t>
          </a:r>
          <a:endParaRPr lang="ru-RU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Формирование правильной самооценки и сбалансированности эмоциональных состояний.</a:t>
          </a:r>
          <a:endParaRPr lang="ru-RU" sz="1600" kern="1200" dirty="0"/>
        </a:p>
      </dsp:txBody>
      <dsp:txXfrm>
        <a:off x="3565196" y="1193228"/>
        <a:ext cx="3020432" cy="3744000"/>
      </dsp:txXfrm>
    </dsp:sp>
    <dsp:sp modelId="{FA2A8C61-EF02-48F9-A908-63CDC19B66D4}">
      <dsp:nvSpPr>
        <dsp:cNvPr id="0" name=""/>
        <dsp:cNvSpPr/>
      </dsp:nvSpPr>
      <dsp:spPr>
        <a:xfrm>
          <a:off x="7124736" y="221228"/>
          <a:ext cx="3775540" cy="864000"/>
        </a:xfrm>
        <a:prstGeom prst="chevron">
          <a:avLst/>
        </a:prstGeom>
        <a:gradFill rotWithShape="0">
          <a:gsLst>
            <a:gs pos="0">
              <a:schemeClr val="accent5">
                <a:hueOff val="6010699"/>
                <a:satOff val="-26380"/>
                <a:lumOff val="7843"/>
                <a:alphaOff val="0"/>
                <a:tint val="96000"/>
                <a:lumMod val="104000"/>
              </a:schemeClr>
            </a:gs>
            <a:gs pos="100000">
              <a:schemeClr val="accent5">
                <a:hueOff val="6010699"/>
                <a:satOff val="-26380"/>
                <a:lumOff val="784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noProof="1" smtClean="0"/>
            <a:t>октябрь</a:t>
          </a:r>
          <a:endParaRPr lang="ru-RU" sz="1600" kern="1200" noProof="1"/>
        </a:p>
      </dsp:txBody>
      <dsp:txXfrm>
        <a:off x="7124736" y="221228"/>
        <a:ext cx="3775540" cy="864000"/>
      </dsp:txXfrm>
    </dsp:sp>
    <dsp:sp modelId="{B250EA93-DBBF-4279-A21F-21AFC8916D72}">
      <dsp:nvSpPr>
        <dsp:cNvPr id="0" name=""/>
        <dsp:cNvSpPr/>
      </dsp:nvSpPr>
      <dsp:spPr>
        <a:xfrm>
          <a:off x="7124736" y="1193228"/>
          <a:ext cx="3020432" cy="374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Подведение итогов</a:t>
          </a:r>
          <a:endParaRPr lang="ru-RU" sz="1600" kern="1200" noProof="1"/>
        </a:p>
      </dsp:txBody>
      <dsp:txXfrm>
        <a:off x="7124736" y="1193228"/>
        <a:ext cx="3020432" cy="374400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02858B3-A1E0-416E-94E2-F2CB2E924051}">
      <dsp:nvSpPr>
        <dsp:cNvPr id="0" name=""/>
        <dsp:cNvSpPr/>
      </dsp:nvSpPr>
      <dsp:spPr>
        <a:xfrm>
          <a:off x="6734" y="569030"/>
          <a:ext cx="3807158" cy="47575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DB5E5B-EFB4-452F-A1A3-DE93F83E3A9A}">
      <dsp:nvSpPr>
        <dsp:cNvPr id="0" name=""/>
        <dsp:cNvSpPr/>
      </dsp:nvSpPr>
      <dsp:spPr>
        <a:xfrm>
          <a:off x="890563" y="4212695"/>
          <a:ext cx="3280636" cy="788391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ru-RU" sz="1700" b="1" i="0" kern="1200" dirty="0" err="1" smtClean="0"/>
            <a:t>Орнелла</a:t>
          </a:r>
          <a:r>
            <a:rPr lang="ru-RU" sz="1700" b="1" i="0" kern="1200" dirty="0" smtClean="0"/>
            <a:t> </a:t>
          </a:r>
          <a:r>
            <a:rPr lang="ru-RU" sz="1700" b="1" i="0" kern="1200" dirty="0" err="1" smtClean="0"/>
            <a:t>Кантемирова</a:t>
          </a:r>
          <a:r>
            <a:rPr lang="ru-RU" sz="1700" kern="1200" dirty="0" smtClean="0"/>
            <a:t/>
          </a:r>
          <a:br>
            <a:rPr lang="ru-RU" sz="1700" kern="1200" dirty="0" smtClean="0"/>
          </a:br>
          <a:r>
            <a:rPr lang="ru-RU" sz="1700" b="0" i="0" kern="1200" dirty="0" smtClean="0"/>
            <a:t>студентка 4 курса СОГПИ.</a:t>
          </a:r>
          <a:endParaRPr lang="ru-RU" sz="1700" kern="1200" dirty="0"/>
        </a:p>
      </dsp:txBody>
      <dsp:txXfrm>
        <a:off x="890563" y="4212695"/>
        <a:ext cx="3280636" cy="788391"/>
      </dsp:txXfrm>
    </dsp:sp>
    <dsp:sp modelId="{90A89018-17D3-4CA7-AD77-678C9FDC825C}">
      <dsp:nvSpPr>
        <dsp:cNvPr id="0" name=""/>
        <dsp:cNvSpPr/>
      </dsp:nvSpPr>
      <dsp:spPr>
        <a:xfrm>
          <a:off x="4563224" y="515110"/>
          <a:ext cx="5085031" cy="486537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470E1E-8F0F-4A83-901C-35687EEC701F}">
      <dsp:nvSpPr>
        <dsp:cNvPr id="0" name=""/>
        <dsp:cNvSpPr/>
      </dsp:nvSpPr>
      <dsp:spPr>
        <a:xfrm>
          <a:off x="6374353" y="4263499"/>
          <a:ext cx="3280636" cy="788391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ru-RU" sz="1700" b="1" i="0" kern="1200" dirty="0" smtClean="0"/>
            <a:t>Сергей </a:t>
          </a:r>
          <a:r>
            <a:rPr lang="ru-RU" sz="1700" b="1" i="0" kern="1200" dirty="0" err="1" smtClean="0"/>
            <a:t>Саутин</a:t>
          </a:r>
          <a:r>
            <a:rPr lang="ru-RU" sz="1700" kern="1200" dirty="0" smtClean="0"/>
            <a:t/>
          </a:r>
          <a:br>
            <a:rPr lang="ru-RU" sz="1700" kern="1200" dirty="0" smtClean="0"/>
          </a:br>
          <a:r>
            <a:rPr lang="ru-RU" sz="1700" b="0" i="0" kern="1200" dirty="0" smtClean="0"/>
            <a:t>Председатель правления СО РООИ «Независимая жизнь»</a:t>
          </a:r>
          <a:endParaRPr lang="ru-RU" sz="1700" b="0" kern="1200" dirty="0"/>
        </a:p>
      </dsp:txBody>
      <dsp:txXfrm>
        <a:off x="6374353" y="4263499"/>
        <a:ext cx="3280636" cy="788391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3EEE2E8-A8AF-4CF1-B4C4-C0D81170601A}">
      <dsp:nvSpPr>
        <dsp:cNvPr id="0" name=""/>
        <dsp:cNvSpPr/>
      </dsp:nvSpPr>
      <dsp:spPr>
        <a:xfrm>
          <a:off x="215041" y="48495"/>
          <a:ext cx="1877053" cy="726169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6A5C1-27E4-4698-BE12-DD24DE5A51BB}">
      <dsp:nvSpPr>
        <dsp:cNvPr id="0" name=""/>
        <dsp:cNvSpPr/>
      </dsp:nvSpPr>
      <dsp:spPr>
        <a:xfrm>
          <a:off x="170348" y="800096"/>
          <a:ext cx="1877053" cy="696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Настройка размера шрифта</a:t>
          </a:r>
          <a:endParaRPr lang="ru-RU" sz="1400" kern="1200" dirty="0"/>
        </a:p>
      </dsp:txBody>
      <dsp:txXfrm>
        <a:off x="170348" y="800096"/>
        <a:ext cx="1877053" cy="696386"/>
      </dsp:txXfrm>
    </dsp:sp>
    <dsp:sp modelId="{8804ACA5-4AF3-4AEC-A395-E76F177B49F1}">
      <dsp:nvSpPr>
        <dsp:cNvPr id="0" name=""/>
        <dsp:cNvSpPr/>
      </dsp:nvSpPr>
      <dsp:spPr>
        <a:xfrm>
          <a:off x="2443238" y="52058"/>
          <a:ext cx="1877053" cy="64006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C1581-4EE8-4996-82CC-6773D9504327}">
      <dsp:nvSpPr>
        <dsp:cNvPr id="0" name=""/>
        <dsp:cNvSpPr/>
      </dsp:nvSpPr>
      <dsp:spPr>
        <a:xfrm>
          <a:off x="2510512" y="890667"/>
          <a:ext cx="1877053" cy="696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Выбор цветового режима</a:t>
          </a:r>
          <a:endParaRPr lang="ru-RU" sz="1400" kern="1200" dirty="0"/>
        </a:p>
      </dsp:txBody>
      <dsp:txXfrm>
        <a:off x="2510512" y="890667"/>
        <a:ext cx="1877053" cy="696386"/>
      </dsp:txXfrm>
    </dsp:sp>
    <dsp:sp modelId="{0171EC8F-D019-4C9B-9AB6-810D2E5154D3}">
      <dsp:nvSpPr>
        <dsp:cNvPr id="0" name=""/>
        <dsp:cNvSpPr/>
      </dsp:nvSpPr>
      <dsp:spPr>
        <a:xfrm>
          <a:off x="4575349" y="68841"/>
          <a:ext cx="1877053" cy="741003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2B607-A3A4-4D31-891B-CA25153A7667}">
      <dsp:nvSpPr>
        <dsp:cNvPr id="0" name=""/>
        <dsp:cNvSpPr/>
      </dsp:nvSpPr>
      <dsp:spPr>
        <a:xfrm>
          <a:off x="4633012" y="901299"/>
          <a:ext cx="1877053" cy="696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Управление отображением изображений</a:t>
          </a:r>
          <a:endParaRPr lang="ru-RU" sz="1400" kern="1200" dirty="0"/>
        </a:p>
      </dsp:txBody>
      <dsp:txXfrm>
        <a:off x="4633012" y="901299"/>
        <a:ext cx="1877053" cy="696386"/>
      </dsp:txXfrm>
    </dsp:sp>
    <dsp:sp modelId="{3EA803A1-10AD-4647-9298-FA1A16559CEC}">
      <dsp:nvSpPr>
        <dsp:cNvPr id="0" name=""/>
        <dsp:cNvSpPr/>
      </dsp:nvSpPr>
      <dsp:spPr>
        <a:xfrm>
          <a:off x="752387" y="1950862"/>
          <a:ext cx="1877053" cy="968208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19DBC-D47B-4088-88B9-FCB93D8E7ABE}">
      <dsp:nvSpPr>
        <dsp:cNvPr id="0" name=""/>
        <dsp:cNvSpPr/>
      </dsp:nvSpPr>
      <dsp:spPr>
        <a:xfrm>
          <a:off x="834245" y="2793318"/>
          <a:ext cx="1877053" cy="696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Голосовой помощник</a:t>
          </a:r>
          <a:endParaRPr lang="ru-RU" sz="1400" kern="1200" dirty="0"/>
        </a:p>
      </dsp:txBody>
      <dsp:txXfrm>
        <a:off x="834245" y="2793318"/>
        <a:ext cx="1877053" cy="696386"/>
      </dsp:txXfrm>
    </dsp:sp>
    <dsp:sp modelId="{04D9CBA7-CFAD-4137-9020-016BCC4C9207}">
      <dsp:nvSpPr>
        <dsp:cNvPr id="0" name=""/>
        <dsp:cNvSpPr/>
      </dsp:nvSpPr>
      <dsp:spPr>
        <a:xfrm>
          <a:off x="3610185" y="2144008"/>
          <a:ext cx="1877053" cy="618477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515D7-3CA0-416A-867C-9C98C46AA373}">
      <dsp:nvSpPr>
        <dsp:cNvPr id="0" name=""/>
        <dsp:cNvSpPr/>
      </dsp:nvSpPr>
      <dsp:spPr>
        <a:xfrm>
          <a:off x="3648628" y="2705893"/>
          <a:ext cx="1877053" cy="696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Прочие настройки</a:t>
          </a:r>
          <a:endParaRPr lang="ru-RU" sz="1400" kern="1200" dirty="0"/>
        </a:p>
      </dsp:txBody>
      <dsp:txXfrm>
        <a:off x="3648628" y="2705893"/>
        <a:ext cx="1877053" cy="696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HexagonTimeline">
  <dgm:title val="Временная шкала с шестиугольниками"/>
  <dgm:desc val="Используется для отображения списка событий в хронологическом порядке. Невидимое поле содержит описание, а дата отображается в шестиугольниках, кроме первого и последнего узла, в которых дата отображается в фигуре дома. В ней может содержаться большое количество текста с форматом даты средней длины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1" val="20"/>
      <dgm:constr type="primFontSz" for="des" forName="Childtext1" val="20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w" for="ch" forName="spaceBetweenRectangles" refType="w" fact="0"/>
      <dgm:constr type="h" for="ch" forName="spaceBetweenRectangles" refType="h" fact="0"/>
      <dgm:constr type="primFontSz" for="des" forName="Parent1" op="equ"/>
      <dgm:constr type="primFontSz" for="des" forName="Childtext1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casesForSnakingLogic">
          <dgm:if name="Name7" axis="self" ptType="node" func="posOdd" op="equ" val="1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t" for="ch" forName="Childtext1" refType="h" fact="0"/>
              <dgm:constr type="w" for="ch" forName="ConnectLine"/>
              <dgm:constr type="h" for="ch" forName="ConnectLine" refType="h" fact="0.1"/>
              <dgm:constr type="b" for="ch" forName="ConnectLine" refType="t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b" for="ch" forName="ConnectLineEnd" refType="t" refFor="ch" refForName="ConnectLine"/>
              <dgm:constr type="ctrX" for="ch" forName="ConnectLineEnd" refType="ctrX" refFor="ch" refForName="ConnectLine"/>
              <dgm:constr type="w" for="ch" forName="EmptyPane" refType="w"/>
              <dgm:constr type="b" for="ch" forName="EmptyPane" refType="h"/>
              <dgm:constr type="h" for="ch" forName="EmptyPane" refType="h" fact="0.44"/>
            </dgm:constrLst>
          </dgm:if>
          <dgm:else name="Name8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b" for="ch" forName="Childtext1" refType="h"/>
              <dgm:constr type="w" for="ch" forName="ConnectLine"/>
              <dgm:constr type="h" for="ch" forName="ConnectLine" refType="h" fact="0.1"/>
              <dgm:constr type="t" for="ch" forName="ConnectLine" refType="b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t" for="ch" forName="ConnectLineEnd" refType="b" refFor="ch" refForName="ConnectLine"/>
              <dgm:constr type="ctrX" for="ch" forName="ConnectLineEnd" refType="ctrX" refFor="ch" refForName="ConnectLine"/>
              <dgm:constr type="w" for="ch" forName="EmptyPane" refType="w"/>
              <dgm:constr type="h" for="ch" forName="EmptyPane" refType="h" fact="0.44"/>
            </dgm:constrLst>
          </dgm:else>
        </dgm:choose>
        <dgm:layoutNode name="Parent1" styleLbl="alignNode1">
          <dgm:varLst>
            <dgm:chMax val="1"/>
            <dgm:chPref val="1"/>
            <dgm:bulletEnabled val="1"/>
          </dgm:varLst>
          <dgm:alg type="tx"/>
          <dgm:choose name="casesForFirstAndLastNode">
            <dgm:if name="startNode" axis="self" ptType="node" func="pos" op="equ" val="1">
              <dgm:choose name="removeLineWhenOnlyOneNode">
                <dgm:if name="ifOnlyOneNode" axis="followSib" ptType="node" func="cnt" op="equ" val="0">
                  <dgm:shape xmlns:r="http://schemas.openxmlformats.org/officeDocument/2006/relationships" type="rect" r:blip="">
                    <dgm:adjLst/>
                  </dgm:shape>
                </dgm:if>
                <dgm:else name="ifMoreThanOneNode">
                  <dgm:choose name="Name18">
                    <dgm:if name="Name19" func="var" arg="dir" op="equ" val="norm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if>
                    <dgm:else name="Name20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else>
              </dgm:choose>
            </dgm:if>
            <dgm:else name="notStartNode">
              <dgm:choose name="Name22">
                <dgm:if name="Name23" axis="self" ptType="node" func="revPos" op="equ" val="1">
                  <dgm:choose name="Name24">
                    <dgm:if name="Name25" func="var" arg="dir" op="equ" val="norm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if>
                    <dgm:else name="Name26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if>
                <dgm:else name="Name27">
                  <dgm:shape xmlns:r="http://schemas.openxmlformats.org/officeDocument/2006/relationships" type="hexagon" r:blip="">
                    <dgm:adjLst>
                      <dgm:adj idx="1" val="0.4"/>
                    </dgm:adjLst>
                  </dgm:shape>
                </dgm:else>
              </dgm:choose>
            </dgm:else>
          </dgm:choose>
          <dgm:presOf axis="self" ptType="node"/>
          <dgm:constrLst>
            <dgm:constr type="lMarg" refType="primFontSz" fact="0.6"/>
            <dgm:constr type="rMarg" refType="primFontSz" fact="0.6"/>
            <dgm:constr type="tMarg" refType="primFontSz" fact="0.6"/>
            <dgm:constr type="bMarg" refType="primFontSz" fact="0.6"/>
          </dgm:constrLst>
          <dgm:ruleLst>
            <dgm:rule type="primFontSz" val="11" fact="NaN" max="NaN"/>
          </dgm:ruleLst>
        </dgm:layoutNode>
        <dgm:layoutNode name="Childtext1" styleLbl="revTx" moveWith="Parent1">
          <dgm:varLst>
            <dgm:chMax val="0"/>
            <dgm:chPref val="0"/>
            <dgm:bulletEnabled/>
          </dgm:varLst>
          <dgm:choose name="casesForTxtDirLogic1">
            <dgm:if name="Name77" axis="self" ptType="node" func="posOdd" op="equ" val="1">
              <dgm:alg type="tx">
                <dgm:param type="txAnchorVert" val="b"/>
                <dgm:param type="txAnchorHorz" val="ctr"/>
                <dgm:param type="parTxRTLAlign" val="ctr"/>
                <dgm:param type="parTxLTRAlign" val="ctr"/>
              </dgm:alg>
            </dgm:if>
            <dgm:else name="Name88">
              <dgm:alg type="tx">
                <dgm:param type="txAnchorVert" val="t"/>
                <dgm:param type="txAnchorHorz" val="ctr"/>
                <dgm:param type="parTxRTLAlign" val="ctr"/>
                <dgm:param type="parTxLTRAlign" val="ctr"/>
              </dgm:alg>
            </dgm:else>
          </dgm:choose>
          <dgm:shape xmlns:r="http://schemas.openxmlformats.org/officeDocument/2006/relationships" type="rect" r:blip="">
            <dgm:adjLst/>
          </dgm:shape>
          <dgm:constrLst>
            <dgm:constr type="lMarg"/>
            <dgm:constr type="rMarg"/>
            <dgm:constr type="tMarg" refType="primFontSz" fact="0.7"/>
            <dgm:constr type="bMarg" refType="primFontSz" fact="0.7"/>
          </dgm:constrLst>
          <dgm:presOf axis="ch" ptType="node"/>
          <dgm:ruleLst>
            <dgm:rule type="primFontSz" val="11" fact="NaN" max="NaN"/>
          </dgm:ruleLst>
        </dgm:layoutNode>
        <dgm:layoutNode name="ConnectLine" styleLbl="sibTrans1D1" moveWith="Parent1">
          <dgm:alg type="sp"/>
          <dgm:shape xmlns:r="http://schemas.openxmlformats.org/officeDocument/2006/relationships" type="line" r:blip="">
            <dgm:adjLst/>
            <dgm:extLst>
              <a:ext uri="{B698B0E9-8C71-41B9-8309-B3DCBF30829C}">
                <dgm1612:spPr xmlns:dgm1612="http://schemas.microsoft.com/office/drawing/2016/12/diagram" xmlns="">
                  <a:ln w="12700">
                    <a:prstDash val="dash"/>
                  </a:ln>
                </dgm1612:spPr>
              </a:ext>
            </dgm:extLst>
          </dgm:shape>
          <dgm:presOf/>
          <dgm:constrLst/>
        </dgm:layoutNode>
        <dgm:layoutNode name="ConnectLineEnd" styleLbl="node1" moveWith="Parent1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EmptyPane" moveWith="Parent1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28" axis="followSib" ptType="sibTrans" cnt="1">
        <dgm:layoutNode name="spaceBetweenRectangles" styleLbl="fgAcc1">
          <dgm:alg type="conn">
            <dgm:param type="dim" val="1D"/>
            <dgm:param type="srcNode" val="Parent1"/>
            <dgm:param type="dstNode" val="Parent1"/>
            <dgm:param type="begPts" val="midR"/>
            <dgm:param type="endPts" val="midL"/>
            <dgm:param type="endSty" val="noArr"/>
          </dgm:alg>
          <dgm:shape xmlns:r="http://schemas.openxmlformats.org/officeDocument/2006/relationships" type="conn" r:blip="" zOrderOff="-2">
            <dgm:adjLst/>
          </dgm:shape>
          <dgm:presOf/>
          <dgm:constrLst>
            <dgm:constr type="connDist"/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4E2525-1762-4758-95A9-6BDE2C608EE0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0354338-D2CE-4AD9-88CC-F07324AF15B9}" type="slidenum">
              <a:rPr lang="ru-RU" noProof="1" smtClean="0"/>
              <a:pPr rtl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2172537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78ED30-BE94-4839-8F4D-D5EE2CF862FA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94154B-F4A3-483A-917E-306EE56506CE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3891243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422749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4262892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1316606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2995361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3226664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14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2789924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15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288345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16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4225836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416203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1292156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3550952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163978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2116038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216268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178465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pPr rtl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422825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F1B6E-B401-41BE-9D50-D31E844CB6B3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7" name="Полилиния 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475DC-0F9C-4E41-BD48-F0672DF4B101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F4F29A-6A7C-45DB-8F8E-CE46F2C7689C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11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  <p:sp>
        <p:nvSpPr>
          <p:cNvPr id="14" name="Надпись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»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3504EB-4F6A-4D2D-87F2-76F03E2BB97C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AC0B10-1BCA-4C5F-8657-FCA66CA1AA0D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11" name="Полилиния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  <p:sp>
        <p:nvSpPr>
          <p:cNvPr id="17" name="Текстовое поле 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«</a:t>
            </a:r>
          </a:p>
        </p:txBody>
      </p:sp>
      <p:sp>
        <p:nvSpPr>
          <p:cNvPr id="18" name="Текстовое поле 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»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5322AB-D6DB-4E3E-A66F-FC275AB6E74E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9" name="Полилиния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51613-613B-4D0A-B0D7-364382E0B4D6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841A2-455F-4A78-90DB-1921C264390B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20912C-E945-49B4-9432-68839851B2B8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905991-F51A-43C3-A7F9-3CE9D22731B8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C69ED8-72BC-4FD9-963F-3901908D97CC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10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 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1CEEFE-A5E8-4BBF-85AD-75A2C461B721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12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185E4-D494-46BB-9604-AF6BC5CFE478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7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F2B394-5527-41EA-9C90-761175DE8DDF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6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A410DD-9654-4713-8822-DFA07CFB8844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C29AFC-3291-448A-B090-2116CABFA276}" type="datetime1">
              <a:rPr lang="ru-RU" noProof="0" smtClean="0"/>
              <a:pPr rtl="0"/>
              <a:t>09.01.2023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СОГПИ кафедра математики и информатики</a:t>
            </a:r>
            <a:endParaRPr lang="ru-RU" noProof="0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 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Полилиния 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Полилиния 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Полилиния 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Полилиния 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Полилиния 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Полилиния 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Полилиния 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Полилиния 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Полилиния 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Полилиния 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Полилиния 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Полилиния 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Группа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Полилиния 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Полилиния 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Полилиния 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Полилиния 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Полилиния 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Полилиния 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Полилиния 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Полилиния 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Полилиния 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Полилиния 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Полилиния 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Полилиния 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Прямоугольник 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7FA2121-C231-4411-91FF-3E84A972F177}" type="datetime1">
              <a:rPr lang="ru-RU" noProof="1" smtClean="0"/>
              <a:pPr rtl="0"/>
              <a:t>09.01.2023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95000">
              <a:schemeClr val="bg2">
                <a:tint val="90000"/>
                <a:satMod val="92000"/>
                <a:lumMod val="0"/>
                <a:lumOff val="100000"/>
                <a:alpha val="89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Прямоугольник 62">
            <a:extLst>
              <a:ext uri="{FF2B5EF4-FFF2-40B4-BE49-F238E27FC236}">
                <a16:creationId xmlns:a16="http://schemas.microsoft.com/office/drawing/2014/main" xmlns="" id="{FA94DED7-0A28-4AD9-8747-E94113225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/>
          </a:p>
        </p:txBody>
      </p:sp>
      <p:sp useBgFill="1">
        <p:nvSpPr>
          <p:cNvPr id="65" name="Прямоугольник 64">
            <a:extLst>
              <a:ext uri="{FF2B5EF4-FFF2-40B4-BE49-F238E27FC236}">
                <a16:creationId xmlns:a16="http://schemas.microsoft.com/office/drawing/2014/main" xmlns="" id="{6F175609-91A3-416E-BC3D-7548FDE029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xmlns="" id="{9A3B0D54-9DF0-4FF8-A0AA-B4234DF358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Полилиния 5">
            <a:extLst>
              <a:ext uri="{FF2B5EF4-FFF2-40B4-BE49-F238E27FC236}">
                <a16:creationId xmlns:a16="http://schemas.microsoft.com/office/drawing/2014/main" xmlns="" id="{64D236DE-BD07-488F-B236-DDEEFFF720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1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1642" y="594483"/>
            <a:ext cx="6318156" cy="5669031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10675" y="0"/>
            <a:ext cx="464735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66254" y="2756714"/>
            <a:ext cx="4308640" cy="116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 smtClean="0">
                <a:solidFill>
                  <a:schemeClr val="bg1">
                    <a:lumMod val="75000"/>
                  </a:schemeClr>
                </a:solidFill>
              </a:rPr>
              <a:t>Капитан</a:t>
            </a:r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ru-RU" sz="1200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ru-RU" sz="1200" dirty="0" err="1" smtClean="0">
                <a:solidFill>
                  <a:schemeClr val="bg1">
                    <a:lumMod val="75000"/>
                  </a:schemeClr>
                </a:solidFill>
              </a:rPr>
              <a:t>Пхалагов</a:t>
            </a:r>
            <a:r>
              <a:rPr lang="ru-RU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Алан </a:t>
            </a:r>
            <a:r>
              <a:rPr lang="ru-RU" sz="1200" dirty="0" err="1">
                <a:solidFill>
                  <a:schemeClr val="bg1">
                    <a:lumMod val="75000"/>
                  </a:schemeClr>
                </a:solidFill>
              </a:rPr>
              <a:t>Асланович</a:t>
            </a:r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ru-RU" sz="1200" dirty="0" smtClean="0">
                <a:solidFill>
                  <a:schemeClr val="bg1">
                    <a:lumMod val="75000"/>
                  </a:schemeClr>
                </a:solidFill>
              </a:rPr>
              <a:t>Участники: 		</a:t>
            </a:r>
            <a:r>
              <a:rPr lang="ru-RU" sz="1200" dirty="0" err="1" smtClean="0">
                <a:solidFill>
                  <a:schemeClr val="bg1">
                    <a:lumMod val="75000"/>
                  </a:schemeClr>
                </a:solidFill>
              </a:rPr>
              <a:t>Солтукиева</a:t>
            </a:r>
            <a:r>
              <a:rPr lang="ru-RU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Марина </a:t>
            </a:r>
            <a:r>
              <a:rPr lang="ru-RU" sz="1200" dirty="0" err="1" smtClean="0">
                <a:solidFill>
                  <a:schemeClr val="bg1">
                    <a:lumMod val="75000"/>
                  </a:schemeClr>
                </a:solidFill>
              </a:rPr>
              <a:t>Лорсовна</a:t>
            </a:r>
            <a:r>
              <a:rPr lang="ru-RU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u-RU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ru-RU" sz="1200" dirty="0" smtClean="0">
                <a:solidFill>
                  <a:schemeClr val="bg1">
                    <a:lumMod val="75000"/>
                  </a:schemeClr>
                </a:solidFill>
              </a:rPr>
              <a:t>			Плиева </a:t>
            </a:r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Аида Германовна 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Консультант: </a:t>
            </a:r>
            <a:r>
              <a:rPr lang="ru-RU" sz="1200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ru-RU" sz="1200" dirty="0" err="1" smtClean="0">
                <a:solidFill>
                  <a:schemeClr val="bg1">
                    <a:lumMod val="75000"/>
                  </a:schemeClr>
                </a:solidFill>
              </a:rPr>
              <a:t>Кантемирова</a:t>
            </a:r>
            <a:r>
              <a:rPr lang="ru-RU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1200" dirty="0" err="1">
                <a:solidFill>
                  <a:schemeClr val="bg1">
                    <a:lumMod val="75000"/>
                  </a:schemeClr>
                </a:solidFill>
              </a:rPr>
              <a:t>Орнелла</a:t>
            </a:r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 Олеговна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080" y="282882"/>
            <a:ext cx="4532491" cy="2052994"/>
          </a:xfrm>
        </p:spPr>
        <p:txBody>
          <a:bodyPr rtlCol="0">
            <a:normAutofit/>
          </a:bodyPr>
          <a:lstStyle/>
          <a:p>
            <a:pPr rtl="0"/>
            <a:r>
              <a:rPr lang="ru-RU" sz="2400" noProof="1" smtClean="0">
                <a:solidFill>
                  <a:srgbClr val="FEFFFF"/>
                </a:solidFill>
                <a:latin typeface="+mn-lt"/>
                <a:cs typeface="Adobe Arabic" panose="02040503050201020203" pitchFamily="18" charset="-78"/>
              </a:rPr>
              <a:t>проект</a:t>
            </a:r>
            <a:r>
              <a:rPr lang="ru-RU" sz="3600" noProof="1" smtClean="0">
                <a:solidFill>
                  <a:srgbClr val="FEFFFF"/>
                </a:solidFill>
                <a:latin typeface="+mn-lt"/>
                <a:cs typeface="Adobe Arabic" panose="02040503050201020203" pitchFamily="18" charset="-78"/>
              </a:rPr>
              <a:t> </a:t>
            </a:r>
            <a:br>
              <a:rPr lang="ru-RU" sz="3600" noProof="1" smtClean="0">
                <a:solidFill>
                  <a:srgbClr val="FEFFFF"/>
                </a:solidFill>
                <a:latin typeface="+mn-lt"/>
                <a:cs typeface="Adobe Arabic" panose="02040503050201020203" pitchFamily="18" charset="-78"/>
              </a:rPr>
            </a:br>
            <a:r>
              <a:rPr lang="ru-RU" sz="3600" noProof="1" smtClean="0">
                <a:solidFill>
                  <a:srgbClr val="FEFFFF"/>
                </a:solidFill>
                <a:latin typeface="+mn-lt"/>
                <a:cs typeface="Adobe Arabic" panose="02040503050201020203" pitchFamily="18" charset="-78"/>
              </a:rPr>
              <a:t>«Планета Добра»</a:t>
            </a:r>
            <a:endParaRPr lang="ru-RU" sz="3600" noProof="1">
              <a:solidFill>
                <a:srgbClr val="FEFFFF"/>
              </a:solidFill>
              <a:latin typeface="+mn-lt"/>
              <a:cs typeface="Adobe Arabic" panose="02040503050201020203" pitchFamily="18" charset="-78"/>
            </a:endParaRPr>
          </a:p>
        </p:txBody>
      </p:sp>
      <p:sp>
        <p:nvSpPr>
          <p:cNvPr id="8" name="Пятиугольник 7"/>
          <p:cNvSpPr/>
          <p:nvPr/>
        </p:nvSpPr>
        <p:spPr>
          <a:xfrm>
            <a:off x="10675" y="5033006"/>
            <a:ext cx="5400967" cy="857048"/>
          </a:xfrm>
          <a:prstGeom prst="homePlate">
            <a:avLst/>
          </a:prstGeom>
          <a:solidFill>
            <a:srgbClr val="262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rtlCol="0" anchor="ctr">
            <a:normAutofit/>
          </a:bodyPr>
          <a:lstStyle/>
          <a:p>
            <a:pPr rtl="0"/>
            <a:r>
              <a:rPr lang="ru-RU" sz="1600" noProof="1" smtClean="0">
                <a:solidFill>
                  <a:srgbClr val="FEFFFF"/>
                </a:solidFill>
              </a:rPr>
              <a:t>Интернет без границ</a:t>
            </a:r>
            <a:endParaRPr lang="ru-RU" sz="1600" noProof="1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57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007" y="698984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Консультанты</a:t>
            </a:r>
            <a:r>
              <a:rPr lang="en-US" noProof="1" smtClean="0"/>
              <a:t> </a:t>
            </a:r>
            <a:r>
              <a:rPr lang="ru-RU" noProof="1" smtClean="0"/>
              <a:t>проекта</a:t>
            </a:r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10</a:t>
            </a:fld>
            <a:endParaRPr lang="ru-RU" noProof="1"/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xmlns="" val="4183139538"/>
              </p:ext>
            </p:extLst>
          </p:nvPr>
        </p:nvGraphicFramePr>
        <p:xfrm>
          <a:off x="1013010" y="1152907"/>
          <a:ext cx="9654990" cy="589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844467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0000"/>
                <a:satMod val="92000"/>
                <a:alpha val="0"/>
                <a:lumMod val="100000"/>
              </a:schemeClr>
            </a:gs>
            <a:gs pos="34000">
              <a:schemeClr val="bg1">
                <a:shade val="98000"/>
                <a:satMod val="120000"/>
                <a:lumMod val="98000"/>
                <a:alpha val="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182880" y="-469900"/>
            <a:ext cx="12199620" cy="7327900"/>
            <a:chOff x="-921295" y="0"/>
            <a:chExt cx="11710850" cy="6858000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8068"/>
            <a:stretch/>
          </p:blipFill>
          <p:spPr>
            <a:xfrm>
              <a:off x="-921295" y="0"/>
              <a:ext cx="11710850" cy="6858000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4"/>
            <a:srcRect l="5027" t="6825" r="3550" b="3789"/>
            <a:stretch/>
          </p:blipFill>
          <p:spPr>
            <a:xfrm>
              <a:off x="1870165" y="2082800"/>
              <a:ext cx="6084888" cy="3346450"/>
            </a:xfrm>
            <a:prstGeom prst="rect">
              <a:avLst/>
            </a:prstGeom>
          </p:spPr>
        </p:pic>
      </p:grpSp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11</a:t>
            </a:fld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Внешний вид проекта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4175690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0000"/>
                <a:satMod val="92000"/>
                <a:alpha val="0"/>
                <a:lumMod val="100000"/>
              </a:schemeClr>
            </a:gs>
            <a:gs pos="1000">
              <a:schemeClr val="bg1">
                <a:shade val="98000"/>
                <a:satMod val="120000"/>
                <a:lumMod val="98000"/>
                <a:alpha val="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295" b="13829"/>
          <a:stretch/>
        </p:blipFill>
        <p:spPr>
          <a:xfrm>
            <a:off x="182879" y="-487348"/>
            <a:ext cx="12009121" cy="7345348"/>
          </a:xfrm>
          <a:prstGeom prst="rect">
            <a:avLst/>
          </a:prstGeom>
        </p:spPr>
      </p:pic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12</a:t>
            </a:fld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Внешний вид проекта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1215738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0000"/>
                <a:satMod val="92000"/>
                <a:lumMod val="120000"/>
                <a:alpha val="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r="-396" b="13910"/>
          <a:stretch/>
        </p:blipFill>
        <p:spPr>
          <a:xfrm>
            <a:off x="182878" y="0"/>
            <a:ext cx="12037811" cy="6858000"/>
          </a:xfrm>
          <a:prstGeom prst="rect">
            <a:avLst/>
          </a:prstGeom>
        </p:spPr>
      </p:pic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Версия для слабовидящих</a:t>
            </a:r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681052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Элементы управления интерфейсом </a:t>
            </a:r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14</a:t>
            </a:fld>
            <a:endParaRPr lang="ru-RU" noProof="1"/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xmlns="" val="2517720110"/>
              </p:ext>
            </p:extLst>
          </p:nvPr>
        </p:nvGraphicFramePr>
        <p:xfrm>
          <a:off x="808673" y="2174071"/>
          <a:ext cx="6782752" cy="3731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8"/>
          <a:srcRect l="58125" t="39815" r="23750" b="33704"/>
          <a:stretch/>
        </p:blipFill>
        <p:spPr>
          <a:xfrm>
            <a:off x="8001000" y="1905000"/>
            <a:ext cx="2781300" cy="228578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9"/>
          <a:srcRect l="57708" t="40926" r="23958" b="35000"/>
          <a:stretch/>
        </p:blipFill>
        <p:spPr>
          <a:xfrm>
            <a:off x="8176612" y="4362231"/>
            <a:ext cx="2430076" cy="179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35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Общение</a:t>
            </a:r>
            <a:r>
              <a:rPr lang="en-US" noProof="1" smtClean="0"/>
              <a:t> </a:t>
            </a:r>
            <a:r>
              <a:rPr lang="ru-RU" noProof="1" smtClean="0"/>
              <a:t>в форумах, поддержка</a:t>
            </a:r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15</a:t>
            </a:fld>
            <a:endParaRPr lang="ru-RU" noProof="1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l="446" t="9371" r="1423" b="3954"/>
          <a:stretch/>
        </p:blipFill>
        <p:spPr>
          <a:xfrm>
            <a:off x="515786" y="1854241"/>
            <a:ext cx="6869732" cy="341306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 fov="2700000">
              <a:rot lat="602829" lon="19267756" rev="267206"/>
            </a:camera>
            <a:lightRig rig="threePt" dir="t"/>
          </a:scene3d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l="24151" t="9230" r="25057" b="3664"/>
          <a:stretch/>
        </p:blipFill>
        <p:spPr>
          <a:xfrm>
            <a:off x="5195105" y="2148642"/>
            <a:ext cx="3631469" cy="350317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 fov="2700000">
              <a:rot lat="623785" lon="18963665" rev="213210"/>
            </a:camera>
            <a:lightRig rig="threePt" dir="t"/>
          </a:scene3d>
          <a:sp3d/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24253" t="9315" r="25054" b="7781"/>
          <a:stretch/>
        </p:blipFill>
        <p:spPr>
          <a:xfrm>
            <a:off x="8145480" y="2651168"/>
            <a:ext cx="3709988" cy="341306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xmlns="" val="613866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Информационный ресурс</a:t>
            </a:r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16</a:t>
            </a:fld>
            <a:endParaRPr lang="ru-RU" noProof="1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xmlns="" val="1502081400"/>
              </p:ext>
            </p:extLst>
          </p:nvPr>
        </p:nvGraphicFramePr>
        <p:xfrm>
          <a:off x="393439" y="1658057"/>
          <a:ext cx="5295900" cy="4398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344"/>
          <a:stretch/>
        </p:blipFill>
        <p:spPr>
          <a:xfrm>
            <a:off x="5899898" y="968023"/>
            <a:ext cx="6971697" cy="494937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610796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Описание проекта</a:t>
            </a:r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2</a:t>
            </a:fld>
            <a:endParaRPr lang="ru-RU" noProof="1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xmlns="" val="2346779064"/>
              </p:ext>
            </p:extLst>
          </p:nvPr>
        </p:nvGraphicFramePr>
        <p:xfrm>
          <a:off x="2032001" y="1390042"/>
          <a:ext cx="8128000" cy="4935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40864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Актуальность проекта</a:t>
            </a:r>
            <a:endParaRPr lang="ru-RU" noProof="1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3</a:t>
            </a:fld>
            <a:endParaRPr lang="ru-RU" noProof="1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772" y="1436757"/>
            <a:ext cx="3347616" cy="225735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263" y="1436757"/>
            <a:ext cx="3219277" cy="22573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772" y="3842938"/>
            <a:ext cx="3531827" cy="223267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263" y="3842938"/>
            <a:ext cx="3219277" cy="19830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1558" y="5974749"/>
            <a:ext cx="686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Численность людей с ОВЗ по различным параметрам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470904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Цели и задача проекта</a:t>
            </a:r>
            <a:endParaRPr lang="ru-RU" noProof="1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988023362"/>
              </p:ext>
            </p:extLst>
          </p:nvPr>
        </p:nvGraphicFramePr>
        <p:xfrm>
          <a:off x="2053244" y="1612669"/>
          <a:ext cx="9451369" cy="4299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35253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Ожидаемые результаты</a:t>
            </a:r>
            <a:endParaRPr lang="ru-RU" noProof="1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13152426"/>
              </p:ext>
            </p:extLst>
          </p:nvPr>
        </p:nvGraphicFramePr>
        <p:xfrm>
          <a:off x="1553196" y="1905000"/>
          <a:ext cx="9268489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3128652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Основные мероприятия проекта</a:t>
            </a:r>
            <a:endParaRPr lang="ru-RU" noProof="1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xmlns="" val="756675100"/>
              </p:ext>
            </p:extLst>
          </p:nvPr>
        </p:nvGraphicFramePr>
        <p:xfrm>
          <a:off x="1311579" y="1326561"/>
          <a:ext cx="8603672" cy="516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266518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Производственный план</a:t>
            </a:r>
            <a:endParaRPr lang="ru-RU" noProof="1"/>
          </a:p>
        </p:txBody>
      </p:sp>
      <p:graphicFrame>
        <p:nvGraphicFramePr>
          <p:cNvPr id="6" name="Объект 2" descr="Графический элемент SmartArt в виде временной шкалы">
            <a:extLst>
              <a:ext uri="{FF2B5EF4-FFF2-40B4-BE49-F238E27FC236}">
                <a16:creationId xmlns:a16="http://schemas.microsoft.com/office/drawing/2014/main" xmlns="" id="{5E77A52A-8E41-4F82-9F90-4BE18DDD1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19589528"/>
              </p:ext>
            </p:extLst>
          </p:nvPr>
        </p:nvGraphicFramePr>
        <p:xfrm>
          <a:off x="531812" y="1552575"/>
          <a:ext cx="11336338" cy="4723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82880" y="6484543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4157910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Производственный план</a:t>
            </a:r>
            <a:endParaRPr lang="ru-RU" noProof="1"/>
          </a:p>
        </p:txBody>
      </p:sp>
      <p:graphicFrame>
        <p:nvGraphicFramePr>
          <p:cNvPr id="6" name="Объект 2" descr="Графический элемент SmartArt в виде временной шкалы">
            <a:extLst>
              <a:ext uri="{FF2B5EF4-FFF2-40B4-BE49-F238E27FC236}">
                <a16:creationId xmlns:a16="http://schemas.microsoft.com/office/drawing/2014/main" xmlns="" id="{5E77A52A-8E41-4F82-9F90-4BE18DDD1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651459253"/>
              </p:ext>
            </p:extLst>
          </p:nvPr>
        </p:nvGraphicFramePr>
        <p:xfrm>
          <a:off x="798387" y="1152907"/>
          <a:ext cx="10905933" cy="5158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52542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75CD74B-9CE8-4F20-A3E4-A22A7F036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99C44665-BECF-4482-A00C-E4BE2A87D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xmlns="" id="{20398C1D-D011-4BA8-AC81-E829677B8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Производственный план</a:t>
            </a:r>
            <a:endParaRPr lang="ru-RU" noProof="1"/>
          </a:p>
        </p:txBody>
      </p:sp>
      <p:graphicFrame>
        <p:nvGraphicFramePr>
          <p:cNvPr id="6" name="Объект 2" descr="Графический элемент SmartArt в виде временной шкалы">
            <a:extLst>
              <a:ext uri="{FF2B5EF4-FFF2-40B4-BE49-F238E27FC236}">
                <a16:creationId xmlns:a16="http://schemas.microsoft.com/office/drawing/2014/main" xmlns="" id="{5E77A52A-8E41-4F82-9F90-4BE18DDD1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6480456"/>
              </p:ext>
            </p:extLst>
          </p:nvPr>
        </p:nvGraphicFramePr>
        <p:xfrm>
          <a:off x="798387" y="1152907"/>
          <a:ext cx="10905933" cy="5158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82880" y="6492875"/>
            <a:ext cx="7619999" cy="365125"/>
          </a:xfrm>
        </p:spPr>
        <p:txBody>
          <a:bodyPr/>
          <a:lstStyle/>
          <a:p>
            <a:pPr rtl="0"/>
            <a:r>
              <a:rPr lang="ru-RU" noProof="1" smtClean="0"/>
              <a:t>СОГПИ кафедра математики и информатики</a:t>
            </a:r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xmlns="" val="2262844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Легкий дым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36806591_TF89987290" id="{BA442A3C-2D97-4A4F-B04D-5D828C894FB6}" vid="{A6582CE3-7012-4FB7-90C5-2C93770E583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0306FE-3C13-447E-86EE-A14EA9341C8A}">
  <ds:schemaRefs>
    <ds:schemaRef ds:uri="16c05727-aa75-4e4a-9b5f-8a80a1165891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0</TotalTime>
  <Words>728</Words>
  <Application>Microsoft Office PowerPoint</Application>
  <PresentationFormat>Произвольный</PresentationFormat>
  <Paragraphs>145</Paragraphs>
  <Slides>16</Slides>
  <Notes>16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Легкий дым</vt:lpstr>
      <vt:lpstr>проект  «Планета Добра»</vt:lpstr>
      <vt:lpstr>Описание проекта</vt:lpstr>
      <vt:lpstr>Актуальность проекта</vt:lpstr>
      <vt:lpstr>Цели и задача проекта</vt:lpstr>
      <vt:lpstr>Ожидаемые результаты</vt:lpstr>
      <vt:lpstr>Основные мероприятия проекта</vt:lpstr>
      <vt:lpstr>Производственный план</vt:lpstr>
      <vt:lpstr>Производственный план</vt:lpstr>
      <vt:lpstr>Производственный план</vt:lpstr>
      <vt:lpstr>Консультанты проекта</vt:lpstr>
      <vt:lpstr>Внешний вид проекта</vt:lpstr>
      <vt:lpstr>Внешний вид проекта</vt:lpstr>
      <vt:lpstr>Версия для слабовидящих</vt:lpstr>
      <vt:lpstr>Элементы управления интерфейсом </vt:lpstr>
      <vt:lpstr>Общение в форумах, поддержка</vt:lpstr>
      <vt:lpstr>Информационный ресурс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2019-10-03T09:50:42Z</dcterms:created>
  <dcterms:modified xsi:type="dcterms:W3CDTF">2023-01-09T18:51:42Z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